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8" r:id="rId2"/>
    <p:sldId id="257" r:id="rId3"/>
    <p:sldId id="256" r:id="rId4"/>
    <p:sldId id="260" r:id="rId5"/>
    <p:sldId id="258" r:id="rId6"/>
    <p:sldId id="259" r:id="rId7"/>
    <p:sldId id="261" r:id="rId8"/>
    <p:sldId id="263" r:id="rId9"/>
    <p:sldId id="262" r:id="rId10"/>
    <p:sldId id="265" r:id="rId11"/>
    <p:sldId id="267" r:id="rId12"/>
    <p:sldId id="266" r:id="rId13"/>
    <p:sldId id="264" r:id="rId14"/>
    <p:sldId id="271" r:id="rId15"/>
    <p:sldId id="272" r:id="rId16"/>
    <p:sldId id="270" r:id="rId17"/>
    <p:sldId id="269" r:id="rId18"/>
    <p:sldId id="268" r:id="rId19"/>
    <p:sldId id="274" r:id="rId20"/>
    <p:sldId id="276" r:id="rId21"/>
    <p:sldId id="275" r:id="rId22"/>
    <p:sldId id="273" r:id="rId23"/>
    <p:sldId id="278" r:id="rId24"/>
    <p:sldId id="280" r:id="rId25"/>
    <p:sldId id="281" r:id="rId26"/>
    <p:sldId id="279" r:id="rId27"/>
    <p:sldId id="277" r:id="rId28"/>
    <p:sldId id="282" r:id="rId29"/>
    <p:sldId id="286" r:id="rId30"/>
    <p:sldId id="285" r:id="rId31"/>
    <p:sldId id="284" r:id="rId32"/>
    <p:sldId id="297" r:id="rId33"/>
    <p:sldId id="283" r:id="rId34"/>
    <p:sldId id="296" r:id="rId35"/>
    <p:sldId id="298" r:id="rId36"/>
    <p:sldId id="295" r:id="rId37"/>
    <p:sldId id="294" r:id="rId38"/>
    <p:sldId id="293" r:id="rId39"/>
    <p:sldId id="292" r:id="rId40"/>
    <p:sldId id="291" r:id="rId41"/>
    <p:sldId id="290" r:id="rId42"/>
    <p:sldId id="289" r:id="rId43"/>
    <p:sldId id="288" r:id="rId44"/>
    <p:sldId id="287" r:id="rId45"/>
    <p:sldId id="307" r:id="rId46"/>
    <p:sldId id="309" r:id="rId47"/>
    <p:sldId id="299" r:id="rId48"/>
    <p:sldId id="302" r:id="rId49"/>
    <p:sldId id="301" r:id="rId50"/>
    <p:sldId id="306" r:id="rId51"/>
    <p:sldId id="305" r:id="rId52"/>
    <p:sldId id="310" r:id="rId53"/>
    <p:sldId id="304" r:id="rId54"/>
    <p:sldId id="303" r:id="rId55"/>
    <p:sldId id="300" r:id="rId56"/>
    <p:sldId id="311" r:id="rId57"/>
    <p:sldId id="315" r:id="rId58"/>
    <p:sldId id="314" r:id="rId59"/>
    <p:sldId id="313" r:id="rId60"/>
    <p:sldId id="320" r:id="rId61"/>
    <p:sldId id="316" r:id="rId62"/>
    <p:sldId id="319" r:id="rId63"/>
    <p:sldId id="321" r:id="rId64"/>
    <p:sldId id="318" r:id="rId65"/>
    <p:sldId id="317" r:id="rId66"/>
    <p:sldId id="312" r:id="rId67"/>
    <p:sldId id="322" r:id="rId68"/>
    <p:sldId id="324" r:id="rId69"/>
    <p:sldId id="323" r:id="rId70"/>
    <p:sldId id="325" r:id="rId71"/>
    <p:sldId id="331" r:id="rId72"/>
    <p:sldId id="330" r:id="rId73"/>
    <p:sldId id="332" r:id="rId74"/>
    <p:sldId id="329" r:id="rId75"/>
    <p:sldId id="328" r:id="rId76"/>
    <p:sldId id="333" r:id="rId77"/>
    <p:sldId id="326" r:id="rId78"/>
    <p:sldId id="327" r:id="rId79"/>
    <p:sldId id="33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57AAB-C6EE-5237-FDB0-3BBED2DB3F63}" v="204" dt="2022-05-19T07:14:41.015"/>
    <p1510:client id="{39C913CB-299D-EEDD-3CB0-11F1B8D58A45}" v="2" dt="2022-05-20T10:30:56.021"/>
    <p1510:client id="{E16053AA-6C6E-A384-071A-2FB5A97D8B4C}" v="1236" dt="2022-05-19T11:01:24.560"/>
    <p1510:client id="{F7D68885-0CFC-05A1-6845-0C24BFBC7A2F}" v="105" dt="2022-05-19T07:55:54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Vallavan" userId="S::vigneshvallavan@virtusa.com::95dcde7f-0d3d-43b2-8ac2-0ffc19e831a3" providerId="AD" clId="Web-{E16053AA-6C6E-A384-071A-2FB5A97D8B4C}"/>
    <pc:docChg chg="addSld modSld sldOrd">
      <pc:chgData name="Vignesh Vallavan" userId="S::vigneshvallavan@virtusa.com::95dcde7f-0d3d-43b2-8ac2-0ffc19e831a3" providerId="AD" clId="Web-{E16053AA-6C6E-A384-071A-2FB5A97D8B4C}" dt="2022-05-19T11:01:24.560" v="943"/>
      <pc:docMkLst>
        <pc:docMk/>
      </pc:docMkLst>
      <pc:sldChg chg="ord">
        <pc:chgData name="Vignesh Vallavan" userId="S::vigneshvallavan@virtusa.com::95dcde7f-0d3d-43b2-8ac2-0ffc19e831a3" providerId="AD" clId="Web-{E16053AA-6C6E-A384-071A-2FB5A97D8B4C}" dt="2022-05-19T09:23:59.742" v="116"/>
        <pc:sldMkLst>
          <pc:docMk/>
          <pc:sldMk cId="458370199" sldId="257"/>
        </pc:sldMkLst>
      </pc:sldChg>
      <pc:sldChg chg="addSp modSp">
        <pc:chgData name="Vignesh Vallavan" userId="S::vigneshvallavan@virtusa.com::95dcde7f-0d3d-43b2-8ac2-0ffc19e831a3" providerId="AD" clId="Web-{E16053AA-6C6E-A384-071A-2FB5A97D8B4C}" dt="2022-05-19T07:57:31.193" v="6" actId="1076"/>
        <pc:sldMkLst>
          <pc:docMk/>
          <pc:sldMk cId="2869751376" sldId="282"/>
        </pc:sldMkLst>
        <pc:picChg chg="add mod">
          <ac:chgData name="Vignesh Vallavan" userId="S::vigneshvallavan@virtusa.com::95dcde7f-0d3d-43b2-8ac2-0ffc19e831a3" providerId="AD" clId="Web-{E16053AA-6C6E-A384-071A-2FB5A97D8B4C}" dt="2022-05-19T07:57:31.193" v="6" actId="1076"/>
          <ac:picMkLst>
            <pc:docMk/>
            <pc:sldMk cId="2869751376" sldId="282"/>
            <ac:picMk id="2" creationId="{8A2582AB-70EC-8FBF-573F-1D03276F23E8}"/>
          </ac:picMkLst>
        </pc:picChg>
      </pc:sldChg>
      <pc:sldChg chg="addSp modSp add mod replId setBg">
        <pc:chgData name="Vignesh Vallavan" userId="S::vigneshvallavan@virtusa.com::95dcde7f-0d3d-43b2-8ac2-0ffc19e831a3" providerId="AD" clId="Web-{E16053AA-6C6E-A384-071A-2FB5A97D8B4C}" dt="2022-05-19T08:04:05.967" v="55" actId="14100"/>
        <pc:sldMkLst>
          <pc:docMk/>
          <pc:sldMk cId="2433077054" sldId="283"/>
        </pc:sldMkLst>
        <pc:picChg chg="add mod ord">
          <ac:chgData name="Vignesh Vallavan" userId="S::vigneshvallavan@virtusa.com::95dcde7f-0d3d-43b2-8ac2-0ffc19e831a3" providerId="AD" clId="Web-{E16053AA-6C6E-A384-071A-2FB5A97D8B4C}" dt="2022-05-19T08:04:05.967" v="55" actId="14100"/>
          <ac:picMkLst>
            <pc:docMk/>
            <pc:sldMk cId="2433077054" sldId="283"/>
            <ac:picMk id="2" creationId="{D8E201A8-6EE7-EEC5-C76F-B8298AEDE283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08:03:57.169" v="54" actId="1076"/>
          <ac:picMkLst>
            <pc:docMk/>
            <pc:sldMk cId="2433077054" sldId="283"/>
            <ac:picMk id="3" creationId="{F9C1F885-704E-0EAB-C2C5-7AA147D56D44}"/>
          </ac:picMkLst>
        </pc:picChg>
      </pc:sldChg>
      <pc:sldChg chg="addSp modSp add mod replId setBg">
        <pc:chgData name="Vignesh Vallavan" userId="S::vigneshvallavan@virtusa.com::95dcde7f-0d3d-43b2-8ac2-0ffc19e831a3" providerId="AD" clId="Web-{E16053AA-6C6E-A384-071A-2FB5A97D8B4C}" dt="2022-05-19T08:01:17.135" v="33"/>
        <pc:sldMkLst>
          <pc:docMk/>
          <pc:sldMk cId="3988757487" sldId="284"/>
        </pc:sldMkLst>
        <pc:picChg chg="add mod">
          <ac:chgData name="Vignesh Vallavan" userId="S::vigneshvallavan@virtusa.com::95dcde7f-0d3d-43b2-8ac2-0ffc19e831a3" providerId="AD" clId="Web-{E16053AA-6C6E-A384-071A-2FB5A97D8B4C}" dt="2022-05-19T08:01:17.135" v="33"/>
          <ac:picMkLst>
            <pc:docMk/>
            <pc:sldMk cId="3988757487" sldId="284"/>
            <ac:picMk id="2" creationId="{815E64C3-6DCF-2692-6D41-EED04E1EB19A}"/>
          </ac:picMkLst>
        </pc:picChg>
      </pc:sldChg>
      <pc:sldChg chg="addSp delSp modSp add mod replId setBg">
        <pc:chgData name="Vignesh Vallavan" userId="S::vigneshvallavan@virtusa.com::95dcde7f-0d3d-43b2-8ac2-0ffc19e831a3" providerId="AD" clId="Web-{E16053AA-6C6E-A384-071A-2FB5A97D8B4C}" dt="2022-05-19T08:00:44.962" v="27"/>
        <pc:sldMkLst>
          <pc:docMk/>
          <pc:sldMk cId="2991571951" sldId="285"/>
        </pc:sldMkLst>
        <pc:picChg chg="add mod ord">
          <ac:chgData name="Vignesh Vallavan" userId="S::vigneshvallavan@virtusa.com::95dcde7f-0d3d-43b2-8ac2-0ffc19e831a3" providerId="AD" clId="Web-{E16053AA-6C6E-A384-071A-2FB5A97D8B4C}" dt="2022-05-19T08:00:40.134" v="26"/>
          <ac:picMkLst>
            <pc:docMk/>
            <pc:sldMk cId="2991571951" sldId="285"/>
            <ac:picMk id="2" creationId="{E359F42E-FCD1-E1DB-5C84-9B51D751B90B}"/>
          </ac:picMkLst>
        </pc:picChg>
        <pc:picChg chg="add del mod">
          <ac:chgData name="Vignesh Vallavan" userId="S::vigneshvallavan@virtusa.com::95dcde7f-0d3d-43b2-8ac2-0ffc19e831a3" providerId="AD" clId="Web-{E16053AA-6C6E-A384-071A-2FB5A97D8B4C}" dt="2022-05-19T08:00:44.962" v="27"/>
          <ac:picMkLst>
            <pc:docMk/>
            <pc:sldMk cId="2991571951" sldId="285"/>
            <ac:picMk id="3" creationId="{367EA86E-DB79-0203-CEA5-AA82B70E83DE}"/>
          </ac:picMkLst>
        </pc:picChg>
      </pc:sldChg>
      <pc:sldChg chg="modSp add ord replId">
        <pc:chgData name="Vignesh Vallavan" userId="S::vigneshvallavan@virtusa.com::95dcde7f-0d3d-43b2-8ac2-0ffc19e831a3" providerId="AD" clId="Web-{E16053AA-6C6E-A384-071A-2FB5A97D8B4C}" dt="2022-05-19T07:59:41.196" v="20" actId="20577"/>
        <pc:sldMkLst>
          <pc:docMk/>
          <pc:sldMk cId="1083288804" sldId="286"/>
        </pc:sldMkLst>
        <pc:spChg chg="mod">
          <ac:chgData name="Vignesh Vallavan" userId="S::vigneshvallavan@virtusa.com::95dcde7f-0d3d-43b2-8ac2-0ffc19e831a3" providerId="AD" clId="Web-{E16053AA-6C6E-A384-071A-2FB5A97D8B4C}" dt="2022-05-19T07:59:41.196" v="20" actId="20577"/>
          <ac:spMkLst>
            <pc:docMk/>
            <pc:sldMk cId="1083288804" sldId="286"/>
            <ac:spMk id="4" creationId="{C168E5F4-90F7-330B-FBDB-E6D21A3C8186}"/>
          </ac:spMkLst>
        </pc:spChg>
      </pc:sldChg>
      <pc:sldChg chg="addSp modSp add mod replId modClrScheme chgLayout">
        <pc:chgData name="Vignesh Vallavan" userId="S::vigneshvallavan@virtusa.com::95dcde7f-0d3d-43b2-8ac2-0ffc19e831a3" providerId="AD" clId="Web-{E16053AA-6C6E-A384-071A-2FB5A97D8B4C}" dt="2022-05-19T09:21:38.317" v="98"/>
        <pc:sldMkLst>
          <pc:docMk/>
          <pc:sldMk cId="1144221554" sldId="287"/>
        </pc:sldMkLst>
        <pc:picChg chg="add mod">
          <ac:chgData name="Vignesh Vallavan" userId="S::vigneshvallavan@virtusa.com::95dcde7f-0d3d-43b2-8ac2-0ffc19e831a3" providerId="AD" clId="Web-{E16053AA-6C6E-A384-071A-2FB5A97D8B4C}" dt="2022-05-19T09:20:57.379" v="97" actId="14100"/>
          <ac:picMkLst>
            <pc:docMk/>
            <pc:sldMk cId="1144221554" sldId="287"/>
            <ac:picMk id="2" creationId="{824ADD1E-F033-6C50-2374-382DF1C3F5BE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9:46.393" v="94" actId="14100"/>
        <pc:sldMkLst>
          <pc:docMk/>
          <pc:sldMk cId="3821947125" sldId="288"/>
        </pc:sldMkLst>
        <pc:picChg chg="add mod">
          <ac:chgData name="Vignesh Vallavan" userId="S::vigneshvallavan@virtusa.com::95dcde7f-0d3d-43b2-8ac2-0ffc19e831a3" providerId="AD" clId="Web-{E16053AA-6C6E-A384-071A-2FB5A97D8B4C}" dt="2022-05-19T09:19:46.393" v="94" actId="14100"/>
          <ac:picMkLst>
            <pc:docMk/>
            <pc:sldMk cId="3821947125" sldId="288"/>
            <ac:picMk id="2" creationId="{C64573AA-2C7E-7D0E-CA4F-108363667145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9:01.079" v="91" actId="14100"/>
        <pc:sldMkLst>
          <pc:docMk/>
          <pc:sldMk cId="3745334404" sldId="289"/>
        </pc:sldMkLst>
        <pc:picChg chg="add mod">
          <ac:chgData name="Vignesh Vallavan" userId="S::vigneshvallavan@virtusa.com::95dcde7f-0d3d-43b2-8ac2-0ffc19e831a3" providerId="AD" clId="Web-{E16053AA-6C6E-A384-071A-2FB5A97D8B4C}" dt="2022-05-19T09:19:01.079" v="91" actId="14100"/>
          <ac:picMkLst>
            <pc:docMk/>
            <pc:sldMk cId="3745334404" sldId="289"/>
            <ac:picMk id="2" creationId="{966E2E8E-9E74-C330-332A-4AA9E23BDD24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7:52.531" v="88" actId="14100"/>
        <pc:sldMkLst>
          <pc:docMk/>
          <pc:sldMk cId="2285561119" sldId="290"/>
        </pc:sldMkLst>
        <pc:picChg chg="add mod">
          <ac:chgData name="Vignesh Vallavan" userId="S::vigneshvallavan@virtusa.com::95dcde7f-0d3d-43b2-8ac2-0ffc19e831a3" providerId="AD" clId="Web-{E16053AA-6C6E-A384-071A-2FB5A97D8B4C}" dt="2022-05-19T09:17:52.531" v="88" actId="14100"/>
          <ac:picMkLst>
            <pc:docMk/>
            <pc:sldMk cId="2285561119" sldId="290"/>
            <ac:picMk id="2" creationId="{2BBABEAC-14A6-7BB7-8A97-BF1A328C6BE4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7:24.983" v="85" actId="1076"/>
        <pc:sldMkLst>
          <pc:docMk/>
          <pc:sldMk cId="2298826786" sldId="291"/>
        </pc:sldMkLst>
        <pc:picChg chg="add mod">
          <ac:chgData name="Vignesh Vallavan" userId="S::vigneshvallavan@virtusa.com::95dcde7f-0d3d-43b2-8ac2-0ffc19e831a3" providerId="AD" clId="Web-{E16053AA-6C6E-A384-071A-2FB5A97D8B4C}" dt="2022-05-19T09:17:24.983" v="85" actId="1076"/>
          <ac:picMkLst>
            <pc:docMk/>
            <pc:sldMk cId="2298826786" sldId="291"/>
            <ac:picMk id="2" creationId="{7A1EF9C0-690C-C0D4-5FB0-5037310126AC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6:58.936" v="81" actId="14100"/>
        <pc:sldMkLst>
          <pc:docMk/>
          <pc:sldMk cId="2463229361" sldId="292"/>
        </pc:sldMkLst>
        <pc:picChg chg="add mod">
          <ac:chgData name="Vignesh Vallavan" userId="S::vigneshvallavan@virtusa.com::95dcde7f-0d3d-43b2-8ac2-0ffc19e831a3" providerId="AD" clId="Web-{E16053AA-6C6E-A384-071A-2FB5A97D8B4C}" dt="2022-05-19T09:16:58.936" v="81" actId="14100"/>
          <ac:picMkLst>
            <pc:docMk/>
            <pc:sldMk cId="2463229361" sldId="292"/>
            <ac:picMk id="2" creationId="{D257D177-AA3E-01EE-4E0E-98506902C8E9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6:25.920" v="78" actId="1076"/>
        <pc:sldMkLst>
          <pc:docMk/>
          <pc:sldMk cId="111873753" sldId="293"/>
        </pc:sldMkLst>
        <pc:picChg chg="add mod">
          <ac:chgData name="Vignesh Vallavan" userId="S::vigneshvallavan@virtusa.com::95dcde7f-0d3d-43b2-8ac2-0ffc19e831a3" providerId="AD" clId="Web-{E16053AA-6C6E-A384-071A-2FB5A97D8B4C}" dt="2022-05-19T09:16:25.920" v="78" actId="1076"/>
          <ac:picMkLst>
            <pc:docMk/>
            <pc:sldMk cId="111873753" sldId="293"/>
            <ac:picMk id="2" creationId="{43B639B2-8522-D890-20A3-DD0323341F31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5:05.933" v="74" actId="14100"/>
        <pc:sldMkLst>
          <pc:docMk/>
          <pc:sldMk cId="2887601461" sldId="294"/>
        </pc:sldMkLst>
        <pc:picChg chg="add mod">
          <ac:chgData name="Vignesh Vallavan" userId="S::vigneshvallavan@virtusa.com::95dcde7f-0d3d-43b2-8ac2-0ffc19e831a3" providerId="AD" clId="Web-{E16053AA-6C6E-A384-071A-2FB5A97D8B4C}" dt="2022-05-19T09:15:05.933" v="74" actId="14100"/>
          <ac:picMkLst>
            <pc:docMk/>
            <pc:sldMk cId="2887601461" sldId="294"/>
            <ac:picMk id="2" creationId="{4E8D686A-BE1B-A92B-52C9-907FA98EF3EE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13:17.915" v="67" actId="14100"/>
        <pc:sldMkLst>
          <pc:docMk/>
          <pc:sldMk cId="3900842413" sldId="295"/>
        </pc:sldMkLst>
        <pc:picChg chg="add mod">
          <ac:chgData name="Vignesh Vallavan" userId="S::vigneshvallavan@virtusa.com::95dcde7f-0d3d-43b2-8ac2-0ffc19e831a3" providerId="AD" clId="Web-{E16053AA-6C6E-A384-071A-2FB5A97D8B4C}" dt="2022-05-19T09:13:17.915" v="67" actId="14100"/>
          <ac:picMkLst>
            <pc:docMk/>
            <pc:sldMk cId="3900842413" sldId="295"/>
            <ac:picMk id="2" creationId="{6BE2C281-4EC6-CDB6-AB49-4FDEDB2F142D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8:05:41.093" v="64" actId="14100"/>
        <pc:sldMkLst>
          <pc:docMk/>
          <pc:sldMk cId="4149173880" sldId="296"/>
        </pc:sldMkLst>
        <pc:picChg chg="add mod">
          <ac:chgData name="Vignesh Vallavan" userId="S::vigneshvallavan@virtusa.com::95dcde7f-0d3d-43b2-8ac2-0ffc19e831a3" providerId="AD" clId="Web-{E16053AA-6C6E-A384-071A-2FB5A97D8B4C}" dt="2022-05-19T08:05:41.093" v="64" actId="14100"/>
          <ac:picMkLst>
            <pc:docMk/>
            <pc:sldMk cId="4149173880" sldId="296"/>
            <ac:picMk id="2" creationId="{8BA80E9C-7367-8F22-E15A-B878EFF90F65}"/>
          </ac:picMkLst>
        </pc:picChg>
      </pc:sldChg>
      <pc:sldChg chg="modSp add ord replId">
        <pc:chgData name="Vignesh Vallavan" userId="S::vigneshvallavan@virtusa.com::95dcde7f-0d3d-43b2-8ac2-0ffc19e831a3" providerId="AD" clId="Web-{E16053AA-6C6E-A384-071A-2FB5A97D8B4C}" dt="2022-05-19T09:32:21.878" v="302" actId="20577"/>
        <pc:sldMkLst>
          <pc:docMk/>
          <pc:sldMk cId="759887123" sldId="297"/>
        </pc:sldMkLst>
        <pc:spChg chg="mod">
          <ac:chgData name="Vignesh Vallavan" userId="S::vigneshvallavan@virtusa.com::95dcde7f-0d3d-43b2-8ac2-0ffc19e831a3" providerId="AD" clId="Web-{E16053AA-6C6E-A384-071A-2FB5A97D8B4C}" dt="2022-05-19T09:32:21.878" v="302" actId="20577"/>
          <ac:spMkLst>
            <pc:docMk/>
            <pc:sldMk cId="759887123" sldId="297"/>
            <ac:spMk id="4" creationId="{C168E5F4-90F7-330B-FBDB-E6D21A3C8186}"/>
          </ac:spMkLst>
        </pc:spChg>
      </pc:sldChg>
      <pc:sldChg chg="modSp add ord replId">
        <pc:chgData name="Vignesh Vallavan" userId="S::vigneshvallavan@virtusa.com::95dcde7f-0d3d-43b2-8ac2-0ffc19e831a3" providerId="AD" clId="Web-{E16053AA-6C6E-A384-071A-2FB5A97D8B4C}" dt="2022-05-19T09:13:49.932" v="71" actId="20577"/>
        <pc:sldMkLst>
          <pc:docMk/>
          <pc:sldMk cId="443860808" sldId="298"/>
        </pc:sldMkLst>
        <pc:spChg chg="mod">
          <ac:chgData name="Vignesh Vallavan" userId="S::vigneshvallavan@virtusa.com::95dcde7f-0d3d-43b2-8ac2-0ffc19e831a3" providerId="AD" clId="Web-{E16053AA-6C6E-A384-071A-2FB5A97D8B4C}" dt="2022-05-19T09:13:49.932" v="71" actId="20577"/>
          <ac:spMkLst>
            <pc:docMk/>
            <pc:sldMk cId="443860808" sldId="298"/>
            <ac:spMk id="4" creationId="{C168E5F4-90F7-330B-FBDB-E6D21A3C8186}"/>
          </ac:spMkLst>
        </pc:spChg>
      </pc:sldChg>
      <pc:sldChg chg="addSp modSp new">
        <pc:chgData name="Vignesh Vallavan" userId="S::vigneshvallavan@virtusa.com::95dcde7f-0d3d-43b2-8ac2-0ffc19e831a3" providerId="AD" clId="Web-{E16053AA-6C6E-A384-071A-2FB5A97D8B4C}" dt="2022-05-19T09:33:10.708" v="306" actId="1076"/>
        <pc:sldMkLst>
          <pc:docMk/>
          <pc:sldMk cId="224286424" sldId="299"/>
        </pc:sldMkLst>
        <pc:picChg chg="add mod">
          <ac:chgData name="Vignesh Vallavan" userId="S::vigneshvallavan@virtusa.com::95dcde7f-0d3d-43b2-8ac2-0ffc19e831a3" providerId="AD" clId="Web-{E16053AA-6C6E-A384-071A-2FB5A97D8B4C}" dt="2022-05-19T09:33:10.708" v="306" actId="1076"/>
          <ac:picMkLst>
            <pc:docMk/>
            <pc:sldMk cId="224286424" sldId="299"/>
            <ac:picMk id="2" creationId="{421523CE-3D76-4AE9-0CCA-19D0C1354F7A}"/>
          </ac:picMkLst>
        </pc:picChg>
      </pc:sldChg>
      <pc:sldChg chg="addSp modSp add ord replId">
        <pc:chgData name="Vignesh Vallavan" userId="S::vigneshvallavan@virtusa.com::95dcde7f-0d3d-43b2-8ac2-0ffc19e831a3" providerId="AD" clId="Web-{E16053AA-6C6E-A384-071A-2FB5A97D8B4C}" dt="2022-05-19T09:46:22.335" v="372"/>
        <pc:sldMkLst>
          <pc:docMk/>
          <pc:sldMk cId="285572945" sldId="300"/>
        </pc:sldMkLst>
        <pc:picChg chg="add mod">
          <ac:chgData name="Vignesh Vallavan" userId="S::vigneshvallavan@virtusa.com::95dcde7f-0d3d-43b2-8ac2-0ffc19e831a3" providerId="AD" clId="Web-{E16053AA-6C6E-A384-071A-2FB5A97D8B4C}" dt="2022-05-19T09:43:00.564" v="359" actId="14100"/>
          <ac:picMkLst>
            <pc:docMk/>
            <pc:sldMk cId="285572945" sldId="300"/>
            <ac:picMk id="2" creationId="{90296FB9-C64B-37BB-3BC9-45C1FD6C7C4C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35:15.913" v="314" actId="14100"/>
        <pc:sldMkLst>
          <pc:docMk/>
          <pc:sldMk cId="29385964" sldId="301"/>
        </pc:sldMkLst>
        <pc:picChg chg="add mod">
          <ac:chgData name="Vignesh Vallavan" userId="S::vigneshvallavan@virtusa.com::95dcde7f-0d3d-43b2-8ac2-0ffc19e831a3" providerId="AD" clId="Web-{E16053AA-6C6E-A384-071A-2FB5A97D8B4C}" dt="2022-05-19T09:35:15.913" v="314" actId="14100"/>
          <ac:picMkLst>
            <pc:docMk/>
            <pc:sldMk cId="29385964" sldId="301"/>
            <ac:picMk id="2" creationId="{55AE86F9-EF50-EB48-CFB9-60290EAA2A01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34:02.927" v="309" actId="14100"/>
        <pc:sldMkLst>
          <pc:docMk/>
          <pc:sldMk cId="3636365566" sldId="302"/>
        </pc:sldMkLst>
        <pc:picChg chg="add mod">
          <ac:chgData name="Vignesh Vallavan" userId="S::vigneshvallavan@virtusa.com::95dcde7f-0d3d-43b2-8ac2-0ffc19e831a3" providerId="AD" clId="Web-{E16053AA-6C6E-A384-071A-2FB5A97D8B4C}" dt="2022-05-19T09:34:02.927" v="309" actId="14100"/>
          <ac:picMkLst>
            <pc:docMk/>
            <pc:sldMk cId="3636365566" sldId="302"/>
            <ac:picMk id="2" creationId="{951D3453-0A6A-71AB-A104-408F8B5D7667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41:48.110" v="356" actId="14100"/>
        <pc:sldMkLst>
          <pc:docMk/>
          <pc:sldMk cId="76376377" sldId="303"/>
        </pc:sldMkLst>
        <pc:picChg chg="add mod">
          <ac:chgData name="Vignesh Vallavan" userId="S::vigneshvallavan@virtusa.com::95dcde7f-0d3d-43b2-8ac2-0ffc19e831a3" providerId="AD" clId="Web-{E16053AA-6C6E-A384-071A-2FB5A97D8B4C}" dt="2022-05-19T09:40:59.234" v="350" actId="14100"/>
          <ac:picMkLst>
            <pc:docMk/>
            <pc:sldMk cId="76376377" sldId="303"/>
            <ac:picMk id="2" creationId="{0146CE16-EFB4-5EAC-533D-87C9E7C4CA1D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09:41:48.110" v="356" actId="14100"/>
          <ac:picMkLst>
            <pc:docMk/>
            <pc:sldMk cId="76376377" sldId="303"/>
            <ac:picMk id="3" creationId="{FB7E8E28-2C7A-52E7-C1A3-8FD587B002EE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39:50.873" v="347" actId="14100"/>
        <pc:sldMkLst>
          <pc:docMk/>
          <pc:sldMk cId="454101610" sldId="304"/>
        </pc:sldMkLst>
        <pc:picChg chg="add mod">
          <ac:chgData name="Vignesh Vallavan" userId="S::vigneshvallavan@virtusa.com::95dcde7f-0d3d-43b2-8ac2-0ffc19e831a3" providerId="AD" clId="Web-{E16053AA-6C6E-A384-071A-2FB5A97D8B4C}" dt="2022-05-19T09:39:06.106" v="344" actId="14100"/>
          <ac:picMkLst>
            <pc:docMk/>
            <pc:sldMk cId="454101610" sldId="304"/>
            <ac:picMk id="2" creationId="{052DB252-133F-8BEC-99D9-C38256BA0AC6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09:39:50.873" v="347" actId="14100"/>
          <ac:picMkLst>
            <pc:docMk/>
            <pc:sldMk cId="454101610" sldId="304"/>
            <ac:picMk id="3" creationId="{F1BD90B2-CDB5-D33B-47BB-B1D3A1F1BD88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37:40.417" v="323" actId="14100"/>
        <pc:sldMkLst>
          <pc:docMk/>
          <pc:sldMk cId="4176861954" sldId="305"/>
        </pc:sldMkLst>
        <pc:picChg chg="add mod">
          <ac:chgData name="Vignesh Vallavan" userId="S::vigneshvallavan@virtusa.com::95dcde7f-0d3d-43b2-8ac2-0ffc19e831a3" providerId="AD" clId="Web-{E16053AA-6C6E-A384-071A-2FB5A97D8B4C}" dt="2022-05-19T09:37:40.417" v="323" actId="14100"/>
          <ac:picMkLst>
            <pc:docMk/>
            <pc:sldMk cId="4176861954" sldId="305"/>
            <ac:picMk id="2" creationId="{7DC3A51E-27EB-BA3E-7DBB-4BF62B54DAFB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36:32.009" v="320" actId="14100"/>
        <pc:sldMkLst>
          <pc:docMk/>
          <pc:sldMk cId="2213732436" sldId="306"/>
        </pc:sldMkLst>
        <pc:picChg chg="add mod">
          <ac:chgData name="Vignesh Vallavan" userId="S::vigneshvallavan@virtusa.com::95dcde7f-0d3d-43b2-8ac2-0ffc19e831a3" providerId="AD" clId="Web-{E16053AA-6C6E-A384-071A-2FB5A97D8B4C}" dt="2022-05-19T09:35:55.821" v="317" actId="14100"/>
          <ac:picMkLst>
            <pc:docMk/>
            <pc:sldMk cId="2213732436" sldId="306"/>
            <ac:picMk id="2" creationId="{5CD75452-A71E-2EF2-E67C-7C91AF63EE0D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09:36:32.009" v="320" actId="14100"/>
          <ac:picMkLst>
            <pc:docMk/>
            <pc:sldMk cId="2213732436" sldId="306"/>
            <ac:picMk id="3" creationId="{F3E676C7-AB9B-E4E7-E305-C554ADC6DAA4}"/>
          </ac:picMkLst>
        </pc:picChg>
      </pc:sldChg>
      <pc:sldChg chg="addSp modSp new ord">
        <pc:chgData name="Vignesh Vallavan" userId="S::vigneshvallavan@virtusa.com::95dcde7f-0d3d-43b2-8ac2-0ffc19e831a3" providerId="AD" clId="Web-{E16053AA-6C6E-A384-071A-2FB5A97D8B4C}" dt="2022-05-19T09:23:22.804" v="114"/>
        <pc:sldMkLst>
          <pc:docMk/>
          <pc:sldMk cId="936164964" sldId="307"/>
        </pc:sldMkLst>
        <pc:picChg chg="add mod">
          <ac:chgData name="Vignesh Vallavan" userId="S::vigneshvallavan@virtusa.com::95dcde7f-0d3d-43b2-8ac2-0ffc19e831a3" providerId="AD" clId="Web-{E16053AA-6C6E-A384-071A-2FB5A97D8B4C}" dt="2022-05-19T09:23:15.554" v="112" actId="14100"/>
          <ac:picMkLst>
            <pc:docMk/>
            <pc:sldMk cId="936164964" sldId="307"/>
            <ac:picMk id="2" creationId="{50C10F6A-012E-2C58-FC89-0DF818E2D6FA}"/>
          </ac:picMkLst>
        </pc:picChg>
      </pc:sldChg>
      <pc:sldChg chg="addSp delSp modSp new mod setBg">
        <pc:chgData name="Vignesh Vallavan" userId="S::vigneshvallavan@virtusa.com::95dcde7f-0d3d-43b2-8ac2-0ffc19e831a3" providerId="AD" clId="Web-{E16053AA-6C6E-A384-071A-2FB5A97D8B4C}" dt="2022-05-19T10:59:16.932" v="924"/>
        <pc:sldMkLst>
          <pc:docMk/>
          <pc:sldMk cId="3122824833" sldId="308"/>
        </pc:sldMkLst>
        <pc:spChg chg="del mod">
          <ac:chgData name="Vignesh Vallavan" userId="S::vigneshvallavan@virtusa.com::95dcde7f-0d3d-43b2-8ac2-0ffc19e831a3" providerId="AD" clId="Web-{E16053AA-6C6E-A384-071A-2FB5A97D8B4C}" dt="2022-05-19T09:27:31.950" v="188"/>
          <ac:spMkLst>
            <pc:docMk/>
            <pc:sldMk cId="3122824833" sldId="308"/>
            <ac:spMk id="2" creationId="{00D241EC-D4C1-750C-373A-EB2BDF11C951}"/>
          </ac:spMkLst>
        </pc:spChg>
        <pc:spChg chg="del mod">
          <ac:chgData name="Vignesh Vallavan" userId="S::vigneshvallavan@virtusa.com::95dcde7f-0d3d-43b2-8ac2-0ffc19e831a3" providerId="AD" clId="Web-{E16053AA-6C6E-A384-071A-2FB5A97D8B4C}" dt="2022-05-19T09:30:57.345" v="280"/>
          <ac:spMkLst>
            <pc:docMk/>
            <pc:sldMk cId="3122824833" sldId="308"/>
            <ac:spMk id="3" creationId="{F177B159-4569-654C-995E-ACF6A3E4D57B}"/>
          </ac:spMkLst>
        </pc:spChg>
        <pc:spChg chg="add del mod">
          <ac:chgData name="Vignesh Vallavan" userId="S::vigneshvallavan@virtusa.com::95dcde7f-0d3d-43b2-8ac2-0ffc19e831a3" providerId="AD" clId="Web-{E16053AA-6C6E-A384-071A-2FB5A97D8B4C}" dt="2022-05-19T09:31:05.158" v="285"/>
          <ac:spMkLst>
            <pc:docMk/>
            <pc:sldMk cId="3122824833" sldId="308"/>
            <ac:spMk id="7" creationId="{202B074A-38E2-835F-7765-40D3C2B1DCED}"/>
          </ac:spMkLst>
        </pc:spChg>
        <pc:spChg chg="add">
          <ac:chgData name="Vignesh Vallavan" userId="S::vigneshvallavan@virtusa.com::95dcde7f-0d3d-43b2-8ac2-0ffc19e831a3" providerId="AD" clId="Web-{E16053AA-6C6E-A384-071A-2FB5A97D8B4C}" dt="2022-05-19T10:22:38.321" v="620"/>
          <ac:spMkLst>
            <pc:docMk/>
            <pc:sldMk cId="3122824833" sldId="308"/>
            <ac:spMk id="15" creationId="{AB8C311F-7253-4AED-9701-7FC0708C41C7}"/>
          </ac:spMkLst>
        </pc:spChg>
        <pc:spChg chg="add">
          <ac:chgData name="Vignesh Vallavan" userId="S::vigneshvallavan@virtusa.com::95dcde7f-0d3d-43b2-8ac2-0ffc19e831a3" providerId="AD" clId="Web-{E16053AA-6C6E-A384-071A-2FB5A97D8B4C}" dt="2022-05-19T10:22:38.321" v="620"/>
          <ac:spMkLst>
            <pc:docMk/>
            <pc:sldMk cId="3122824833" sldId="308"/>
            <ac:spMk id="17" creationId="{E2384209-CB15-4CDF-9D31-C44FD9A3F20D}"/>
          </ac:spMkLst>
        </pc:spChg>
        <pc:spChg chg="add">
          <ac:chgData name="Vignesh Vallavan" userId="S::vigneshvallavan@virtusa.com::95dcde7f-0d3d-43b2-8ac2-0ffc19e831a3" providerId="AD" clId="Web-{E16053AA-6C6E-A384-071A-2FB5A97D8B4C}" dt="2022-05-19T10:22:38.321" v="620"/>
          <ac:spMkLst>
            <pc:docMk/>
            <pc:sldMk cId="3122824833" sldId="308"/>
            <ac:spMk id="19" creationId="{2633B3B5-CC90-43F0-8714-D31D1F3F0209}"/>
          </ac:spMkLst>
        </pc:spChg>
        <pc:spChg chg="add">
          <ac:chgData name="Vignesh Vallavan" userId="S::vigneshvallavan@virtusa.com::95dcde7f-0d3d-43b2-8ac2-0ffc19e831a3" providerId="AD" clId="Web-{E16053AA-6C6E-A384-071A-2FB5A97D8B4C}" dt="2022-05-19T10:22:38.321" v="620"/>
          <ac:spMkLst>
            <pc:docMk/>
            <pc:sldMk cId="3122824833" sldId="308"/>
            <ac:spMk id="21" creationId="{A8D57A06-A426-446D-B02C-A2DC6B62E45E}"/>
          </ac:spMkLst>
        </pc:spChg>
        <pc:graphicFrameChg chg="add del">
          <ac:chgData name="Vignesh Vallavan" userId="S::vigneshvallavan@virtusa.com::95dcde7f-0d3d-43b2-8ac2-0ffc19e831a3" providerId="AD" clId="Web-{E16053AA-6C6E-A384-071A-2FB5A97D8B4C}" dt="2022-05-19T09:25:59.370" v="160"/>
          <ac:graphicFrameMkLst>
            <pc:docMk/>
            <pc:sldMk cId="3122824833" sldId="308"/>
            <ac:graphicFrameMk id="4" creationId="{9BB78279-CB66-23AD-BDD6-795C33678352}"/>
          </ac:graphicFrameMkLst>
        </pc:graphicFrameChg>
        <pc:graphicFrameChg chg="add mod modGraphic">
          <ac:chgData name="Vignesh Vallavan" userId="S::vigneshvallavan@virtusa.com::95dcde7f-0d3d-43b2-8ac2-0ffc19e831a3" providerId="AD" clId="Web-{E16053AA-6C6E-A384-071A-2FB5A97D8B4C}" dt="2022-05-19T10:22:54.712" v="621"/>
          <ac:graphicFrameMkLst>
            <pc:docMk/>
            <pc:sldMk cId="3122824833" sldId="308"/>
            <ac:graphicFrameMk id="5" creationId="{31616F04-2F6B-B445-06F1-C8651DB78952}"/>
          </ac:graphicFrameMkLst>
        </pc:graphicFrameChg>
        <pc:graphicFrameChg chg="add del mod modGraphic">
          <ac:chgData name="Vignesh Vallavan" userId="S::vigneshvallavan@virtusa.com::95dcde7f-0d3d-43b2-8ac2-0ffc19e831a3" providerId="AD" clId="Web-{E16053AA-6C6E-A384-071A-2FB5A97D8B4C}" dt="2022-05-19T10:19:35.332" v="557"/>
          <ac:graphicFrameMkLst>
            <pc:docMk/>
            <pc:sldMk cId="3122824833" sldId="308"/>
            <ac:graphicFrameMk id="8" creationId="{00A518F8-D250-5D8D-06B2-AAAE166484B2}"/>
          </ac:graphicFrameMkLst>
        </pc:graphicFrameChg>
        <pc:graphicFrameChg chg="add del mod">
          <ac:chgData name="Vignesh Vallavan" userId="S::vigneshvallavan@virtusa.com::95dcde7f-0d3d-43b2-8ac2-0ffc19e831a3" providerId="AD" clId="Web-{E16053AA-6C6E-A384-071A-2FB5A97D8B4C}" dt="2022-05-19T10:21:07.522" v="564"/>
          <ac:graphicFrameMkLst>
            <pc:docMk/>
            <pc:sldMk cId="3122824833" sldId="308"/>
            <ac:graphicFrameMk id="9" creationId="{9B1F7C89-1778-4F0B-F1E0-C2595EE53A43}"/>
          </ac:graphicFrameMkLst>
        </pc:graphicFrameChg>
        <pc:graphicFrameChg chg="add mod modGraphic">
          <ac:chgData name="Vignesh Vallavan" userId="S::vigneshvallavan@virtusa.com::95dcde7f-0d3d-43b2-8ac2-0ffc19e831a3" providerId="AD" clId="Web-{E16053AA-6C6E-A384-071A-2FB5A97D8B4C}" dt="2022-05-19T10:59:16.932" v="924"/>
          <ac:graphicFrameMkLst>
            <pc:docMk/>
            <pc:sldMk cId="3122824833" sldId="308"/>
            <ac:graphicFrameMk id="10" creationId="{6B3BB71F-0903-9023-3952-B8845D8CCBE3}"/>
          </ac:graphicFrameMkLst>
        </pc:graphicFrameChg>
      </pc:sldChg>
      <pc:sldChg chg="modSp add ord replId">
        <pc:chgData name="Vignesh Vallavan" userId="S::vigneshvallavan@virtusa.com::95dcde7f-0d3d-43b2-8ac2-0ffc19e831a3" providerId="AD" clId="Web-{E16053AA-6C6E-A384-071A-2FB5A97D8B4C}" dt="2022-05-19T09:31:53.284" v="295" actId="20577"/>
        <pc:sldMkLst>
          <pc:docMk/>
          <pc:sldMk cId="436474035" sldId="309"/>
        </pc:sldMkLst>
        <pc:spChg chg="mod">
          <ac:chgData name="Vignesh Vallavan" userId="S::vigneshvallavan@virtusa.com::95dcde7f-0d3d-43b2-8ac2-0ffc19e831a3" providerId="AD" clId="Web-{E16053AA-6C6E-A384-071A-2FB5A97D8B4C}" dt="2022-05-19T09:31:53.284" v="295" actId="20577"/>
          <ac:spMkLst>
            <pc:docMk/>
            <pc:sldMk cId="436474035" sldId="309"/>
            <ac:spMk id="4" creationId="{C168E5F4-90F7-330B-FBDB-E6D21A3C8186}"/>
          </ac:spMkLst>
        </pc:spChg>
      </pc:sldChg>
      <pc:sldChg chg="modSp add ord replId">
        <pc:chgData name="Vignesh Vallavan" userId="S::vigneshvallavan@virtusa.com::95dcde7f-0d3d-43b2-8ac2-0ffc19e831a3" providerId="AD" clId="Web-{E16053AA-6C6E-A384-071A-2FB5A97D8B4C}" dt="2022-05-19T09:38:18.964" v="329" actId="20577"/>
        <pc:sldMkLst>
          <pc:docMk/>
          <pc:sldMk cId="58584938" sldId="310"/>
        </pc:sldMkLst>
        <pc:spChg chg="mod">
          <ac:chgData name="Vignesh Vallavan" userId="S::vigneshvallavan@virtusa.com::95dcde7f-0d3d-43b2-8ac2-0ffc19e831a3" providerId="AD" clId="Web-{E16053AA-6C6E-A384-071A-2FB5A97D8B4C}" dt="2022-05-19T09:38:18.964" v="329" actId="20577"/>
          <ac:spMkLst>
            <pc:docMk/>
            <pc:sldMk cId="58584938" sldId="310"/>
            <ac:spMk id="4" creationId="{C168E5F4-90F7-330B-FBDB-E6D21A3C8186}"/>
          </ac:spMkLst>
        </pc:spChg>
      </pc:sldChg>
      <pc:sldChg chg="addSp modSp new">
        <pc:chgData name="Vignesh Vallavan" userId="S::vigneshvallavan@virtusa.com::95dcde7f-0d3d-43b2-8ac2-0ffc19e831a3" providerId="AD" clId="Web-{E16053AA-6C6E-A384-071A-2FB5A97D8B4C}" dt="2022-05-19T09:44:58.708" v="367" actId="14100"/>
        <pc:sldMkLst>
          <pc:docMk/>
          <pc:sldMk cId="2267411510" sldId="311"/>
        </pc:sldMkLst>
        <pc:picChg chg="add mod">
          <ac:chgData name="Vignesh Vallavan" userId="S::vigneshvallavan@virtusa.com::95dcde7f-0d3d-43b2-8ac2-0ffc19e831a3" providerId="AD" clId="Web-{E16053AA-6C6E-A384-071A-2FB5A97D8B4C}" dt="2022-05-19T09:44:58.708" v="367" actId="14100"/>
          <ac:picMkLst>
            <pc:docMk/>
            <pc:sldMk cId="2267411510" sldId="311"/>
            <ac:picMk id="2" creationId="{FB052757-7FB9-025B-202A-316AD559A42C}"/>
          </ac:picMkLst>
        </pc:picChg>
      </pc:sldChg>
      <pc:sldChg chg="addSp modSp add mod replId setBg">
        <pc:chgData name="Vignesh Vallavan" userId="S::vigneshvallavan@virtusa.com::95dcde7f-0d3d-43b2-8ac2-0ffc19e831a3" providerId="AD" clId="Web-{E16053AA-6C6E-A384-071A-2FB5A97D8B4C}" dt="2022-05-19T10:02:33.278" v="478" actId="14100"/>
        <pc:sldMkLst>
          <pc:docMk/>
          <pc:sldMk cId="1108368045" sldId="312"/>
        </pc:sldMkLst>
        <pc:picChg chg="add mod">
          <ac:chgData name="Vignesh Vallavan" userId="S::vigneshvallavan@virtusa.com::95dcde7f-0d3d-43b2-8ac2-0ffc19e831a3" providerId="AD" clId="Web-{E16053AA-6C6E-A384-071A-2FB5A97D8B4C}" dt="2022-05-19T10:02:33.278" v="478" actId="14100"/>
          <ac:picMkLst>
            <pc:docMk/>
            <pc:sldMk cId="1108368045" sldId="312"/>
            <ac:picMk id="2" creationId="{3C27645E-A4BF-4482-48A1-6ED0FE0A30AC}"/>
          </ac:picMkLst>
        </pc:picChg>
      </pc:sldChg>
      <pc:sldChg chg="addSp modSp new ord">
        <pc:chgData name="Vignesh Vallavan" userId="S::vigneshvallavan@virtusa.com::95dcde7f-0d3d-43b2-8ac2-0ffc19e831a3" providerId="AD" clId="Web-{E16053AA-6C6E-A384-071A-2FB5A97D8B4C}" dt="2022-05-19T09:50:09.371" v="387" actId="14100"/>
        <pc:sldMkLst>
          <pc:docMk/>
          <pc:sldMk cId="376667725" sldId="313"/>
        </pc:sldMkLst>
        <pc:picChg chg="add mod">
          <ac:chgData name="Vignesh Vallavan" userId="S::vigneshvallavan@virtusa.com::95dcde7f-0d3d-43b2-8ac2-0ffc19e831a3" providerId="AD" clId="Web-{E16053AA-6C6E-A384-071A-2FB5A97D8B4C}" dt="2022-05-19T09:50:09.371" v="387" actId="14100"/>
          <ac:picMkLst>
            <pc:docMk/>
            <pc:sldMk cId="376667725" sldId="313"/>
            <ac:picMk id="2" creationId="{A878DE49-48C6-F6ED-91BC-331447B2070E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48:04.165" v="376" actId="14100"/>
        <pc:sldMkLst>
          <pc:docMk/>
          <pc:sldMk cId="445438966" sldId="314"/>
        </pc:sldMkLst>
        <pc:picChg chg="add mod">
          <ac:chgData name="Vignesh Vallavan" userId="S::vigneshvallavan@virtusa.com::95dcde7f-0d3d-43b2-8ac2-0ffc19e831a3" providerId="AD" clId="Web-{E16053AA-6C6E-A384-071A-2FB5A97D8B4C}" dt="2022-05-19T09:48:04.165" v="376" actId="14100"/>
          <ac:picMkLst>
            <pc:docMk/>
            <pc:sldMk cId="445438966" sldId="314"/>
            <ac:picMk id="2" creationId="{8C0CB435-4570-26CD-AAB7-286C6143B94C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46:30.210" v="373" actId="14100"/>
        <pc:sldMkLst>
          <pc:docMk/>
          <pc:sldMk cId="1976324068" sldId="315"/>
        </pc:sldMkLst>
        <pc:picChg chg="add mod">
          <ac:chgData name="Vignesh Vallavan" userId="S::vigneshvallavan@virtusa.com::95dcde7f-0d3d-43b2-8ac2-0ffc19e831a3" providerId="AD" clId="Web-{E16053AA-6C6E-A384-071A-2FB5A97D8B4C}" dt="2022-05-19T09:46:30.210" v="373" actId="14100"/>
          <ac:picMkLst>
            <pc:docMk/>
            <pc:sldMk cId="1976324068" sldId="315"/>
            <ac:picMk id="2" creationId="{ABBED501-D1E0-93C4-19F2-083A881892B8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09:53:26.297" v="429" actId="14100"/>
        <pc:sldMkLst>
          <pc:docMk/>
          <pc:sldMk cId="660044684" sldId="316"/>
        </pc:sldMkLst>
        <pc:picChg chg="add mod">
          <ac:chgData name="Vignesh Vallavan" userId="S::vigneshvallavan@virtusa.com::95dcde7f-0d3d-43b2-8ac2-0ffc19e831a3" providerId="AD" clId="Web-{E16053AA-6C6E-A384-071A-2FB5A97D8B4C}" dt="2022-05-19T09:53:26.297" v="429" actId="14100"/>
          <ac:picMkLst>
            <pc:docMk/>
            <pc:sldMk cId="660044684" sldId="316"/>
            <ac:picMk id="2" creationId="{BDB71677-1887-112A-7712-87BFD2AB73CE}"/>
          </ac:picMkLst>
        </pc:picChg>
      </pc:sldChg>
      <pc:sldChg chg="addSp modSp add mod replId setBg">
        <pc:chgData name="Vignesh Vallavan" userId="S::vigneshvallavan@virtusa.com::95dcde7f-0d3d-43b2-8ac2-0ffc19e831a3" providerId="AD" clId="Web-{E16053AA-6C6E-A384-071A-2FB5A97D8B4C}" dt="2022-05-19T10:01:32.855" v="472" actId="14100"/>
        <pc:sldMkLst>
          <pc:docMk/>
          <pc:sldMk cId="413200736" sldId="317"/>
        </pc:sldMkLst>
        <pc:picChg chg="add mod">
          <ac:chgData name="Vignesh Vallavan" userId="S::vigneshvallavan@virtusa.com::95dcde7f-0d3d-43b2-8ac2-0ffc19e831a3" providerId="AD" clId="Web-{E16053AA-6C6E-A384-071A-2FB5A97D8B4C}" dt="2022-05-19T10:01:32.855" v="472" actId="14100"/>
          <ac:picMkLst>
            <pc:docMk/>
            <pc:sldMk cId="413200736" sldId="317"/>
            <ac:picMk id="2" creationId="{B4A654D1-49C7-6B28-0FB1-7837741EC4B8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01:21.886" v="471" actId="1076"/>
          <ac:picMkLst>
            <pc:docMk/>
            <pc:sldMk cId="413200736" sldId="317"/>
            <ac:picMk id="3" creationId="{1B0CC7FB-03AD-4332-D3E8-BF00623EDD7F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59:23.680" v="460" actId="14100"/>
        <pc:sldMkLst>
          <pc:docMk/>
          <pc:sldMk cId="2287489405" sldId="318"/>
        </pc:sldMkLst>
        <pc:picChg chg="add mod">
          <ac:chgData name="Vignesh Vallavan" userId="S::vigneshvallavan@virtusa.com::95dcde7f-0d3d-43b2-8ac2-0ffc19e831a3" providerId="AD" clId="Web-{E16053AA-6C6E-A384-071A-2FB5A97D8B4C}" dt="2022-05-19T09:59:23.680" v="460" actId="14100"/>
          <ac:picMkLst>
            <pc:docMk/>
            <pc:sldMk cId="2287489405" sldId="318"/>
            <ac:picMk id="2" creationId="{113EF520-3521-49F4-C4D5-CCF7E583EB6A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09:55:03.127" v="435" actId="14100"/>
        <pc:sldMkLst>
          <pc:docMk/>
          <pc:sldMk cId="2204980254" sldId="319"/>
        </pc:sldMkLst>
        <pc:picChg chg="add mod">
          <ac:chgData name="Vignesh Vallavan" userId="S::vigneshvallavan@virtusa.com::95dcde7f-0d3d-43b2-8ac2-0ffc19e831a3" providerId="AD" clId="Web-{E16053AA-6C6E-A384-071A-2FB5A97D8B4C}" dt="2022-05-19T09:55:03.127" v="435" actId="14100"/>
          <ac:picMkLst>
            <pc:docMk/>
            <pc:sldMk cId="2204980254" sldId="319"/>
            <ac:picMk id="2" creationId="{FB328B8A-37F6-97EC-C160-36C462F92C15}"/>
          </ac:picMkLst>
        </pc:picChg>
      </pc:sldChg>
      <pc:sldChg chg="modSp add ord replId">
        <pc:chgData name="Vignesh Vallavan" userId="S::vigneshvallavan@virtusa.com::95dcde7f-0d3d-43b2-8ac2-0ffc19e831a3" providerId="AD" clId="Web-{E16053AA-6C6E-A384-071A-2FB5A97D8B4C}" dt="2022-05-19T09:51:05.763" v="409" actId="20577"/>
        <pc:sldMkLst>
          <pc:docMk/>
          <pc:sldMk cId="904702547" sldId="320"/>
        </pc:sldMkLst>
        <pc:spChg chg="mod">
          <ac:chgData name="Vignesh Vallavan" userId="S::vigneshvallavan@virtusa.com::95dcde7f-0d3d-43b2-8ac2-0ffc19e831a3" providerId="AD" clId="Web-{E16053AA-6C6E-A384-071A-2FB5A97D8B4C}" dt="2022-05-19T09:51:05.763" v="409" actId="20577"/>
          <ac:spMkLst>
            <pc:docMk/>
            <pc:sldMk cId="904702547" sldId="320"/>
            <ac:spMk id="4" creationId="{C168E5F4-90F7-330B-FBDB-E6D21A3C8186}"/>
          </ac:spMkLst>
        </pc:spChg>
      </pc:sldChg>
      <pc:sldChg chg="modSp add ord replId">
        <pc:chgData name="Vignesh Vallavan" userId="S::vigneshvallavan@virtusa.com::95dcde7f-0d3d-43b2-8ac2-0ffc19e831a3" providerId="AD" clId="Web-{E16053AA-6C6E-A384-071A-2FB5A97D8B4C}" dt="2022-05-19T10:13:25.074" v="493" actId="20577"/>
        <pc:sldMkLst>
          <pc:docMk/>
          <pc:sldMk cId="3446453855" sldId="321"/>
        </pc:sldMkLst>
        <pc:spChg chg="mod">
          <ac:chgData name="Vignesh Vallavan" userId="S::vigneshvallavan@virtusa.com::95dcde7f-0d3d-43b2-8ac2-0ffc19e831a3" providerId="AD" clId="Web-{E16053AA-6C6E-A384-071A-2FB5A97D8B4C}" dt="2022-05-19T10:13:25.074" v="493" actId="20577"/>
          <ac:spMkLst>
            <pc:docMk/>
            <pc:sldMk cId="3446453855" sldId="321"/>
            <ac:spMk id="4" creationId="{C168E5F4-90F7-330B-FBDB-E6D21A3C8186}"/>
          </ac:spMkLst>
        </pc:spChg>
      </pc:sldChg>
      <pc:sldChg chg="addSp modSp new">
        <pc:chgData name="Vignesh Vallavan" userId="S::vigneshvallavan@virtusa.com::95dcde7f-0d3d-43b2-8ac2-0ffc19e831a3" providerId="AD" clId="Web-{E16053AA-6C6E-A384-071A-2FB5A97D8B4C}" dt="2022-05-19T10:10:04.491" v="484" actId="14100"/>
        <pc:sldMkLst>
          <pc:docMk/>
          <pc:sldMk cId="639230171" sldId="322"/>
        </pc:sldMkLst>
        <pc:picChg chg="add mod">
          <ac:chgData name="Vignesh Vallavan" userId="S::vigneshvallavan@virtusa.com::95dcde7f-0d3d-43b2-8ac2-0ffc19e831a3" providerId="AD" clId="Web-{E16053AA-6C6E-A384-071A-2FB5A97D8B4C}" dt="2022-05-19T10:10:04.491" v="484" actId="14100"/>
          <ac:picMkLst>
            <pc:docMk/>
            <pc:sldMk cId="639230171" sldId="322"/>
            <ac:picMk id="2" creationId="{366B28C4-9404-9643-306B-584419F4C803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10:13:12.636" v="490" actId="14100"/>
        <pc:sldMkLst>
          <pc:docMk/>
          <pc:sldMk cId="4086370761" sldId="323"/>
        </pc:sldMkLst>
        <pc:picChg chg="add mod">
          <ac:chgData name="Vignesh Vallavan" userId="S::vigneshvallavan@virtusa.com::95dcde7f-0d3d-43b2-8ac2-0ffc19e831a3" providerId="AD" clId="Web-{E16053AA-6C6E-A384-071A-2FB5A97D8B4C}" dt="2022-05-19T10:13:12.636" v="490" actId="14100"/>
          <ac:picMkLst>
            <pc:docMk/>
            <pc:sldMk cId="4086370761" sldId="323"/>
            <ac:picMk id="2" creationId="{DCC517C3-4818-3126-50F7-E0AC14D2D1E0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10:11:17.368" v="487" actId="14100"/>
        <pc:sldMkLst>
          <pc:docMk/>
          <pc:sldMk cId="1245063805" sldId="324"/>
        </pc:sldMkLst>
        <pc:picChg chg="add mod">
          <ac:chgData name="Vignesh Vallavan" userId="S::vigneshvallavan@virtusa.com::95dcde7f-0d3d-43b2-8ac2-0ffc19e831a3" providerId="AD" clId="Web-{E16053AA-6C6E-A384-071A-2FB5A97D8B4C}" dt="2022-05-19T10:11:17.368" v="487" actId="14100"/>
          <ac:picMkLst>
            <pc:docMk/>
            <pc:sldMk cId="1245063805" sldId="324"/>
            <ac:picMk id="2" creationId="{1CF523A9-43A0-C985-5567-5A463F651EED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10:16:35.813" v="513" actId="1076"/>
        <pc:sldMkLst>
          <pc:docMk/>
          <pc:sldMk cId="1123078504" sldId="325"/>
        </pc:sldMkLst>
        <pc:picChg chg="add mod">
          <ac:chgData name="Vignesh Vallavan" userId="S::vigneshvallavan@virtusa.com::95dcde7f-0d3d-43b2-8ac2-0ffc19e831a3" providerId="AD" clId="Web-{E16053AA-6C6E-A384-071A-2FB5A97D8B4C}" dt="2022-05-19T10:15:00.576" v="503" actId="14100"/>
          <ac:picMkLst>
            <pc:docMk/>
            <pc:sldMk cId="1123078504" sldId="325"/>
            <ac:picMk id="2" creationId="{A5969D22-1CD2-6D73-6BA8-AA84999D6A82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16:35.813" v="513" actId="1076"/>
          <ac:picMkLst>
            <pc:docMk/>
            <pc:sldMk cId="1123078504" sldId="325"/>
            <ac:picMk id="3" creationId="{8DA646F3-3EFB-3A3C-6198-6568115B058E}"/>
          </ac:picMkLst>
        </pc:picChg>
      </pc:sldChg>
      <pc:sldChg chg="addSp modSp add replId">
        <pc:chgData name="Vignesh Vallavan" userId="S::vigneshvallavan@virtusa.com::95dcde7f-0d3d-43b2-8ac2-0ffc19e831a3" providerId="AD" clId="Web-{E16053AA-6C6E-A384-071A-2FB5A97D8B4C}" dt="2022-05-19T11:01:14.138" v="942" actId="14100"/>
        <pc:sldMkLst>
          <pc:docMk/>
          <pc:sldMk cId="1716664011" sldId="326"/>
        </pc:sldMkLst>
        <pc:picChg chg="add mod">
          <ac:chgData name="Vignesh Vallavan" userId="S::vigneshvallavan@virtusa.com::95dcde7f-0d3d-43b2-8ac2-0ffc19e831a3" providerId="AD" clId="Web-{E16053AA-6C6E-A384-071A-2FB5A97D8B4C}" dt="2022-05-19T11:01:14.138" v="942" actId="14100"/>
          <ac:picMkLst>
            <pc:docMk/>
            <pc:sldMk cId="1716664011" sldId="326"/>
            <ac:picMk id="2" creationId="{DD1361E5-A874-B763-06B5-719FE060F343}"/>
          </ac:picMkLst>
        </pc:picChg>
      </pc:sldChg>
      <pc:sldChg chg="new">
        <pc:chgData name="Vignesh Vallavan" userId="S::vigneshvallavan@virtusa.com::95dcde7f-0d3d-43b2-8ac2-0ffc19e831a3" providerId="AD" clId="Web-{E16053AA-6C6E-A384-071A-2FB5A97D8B4C}" dt="2022-05-19T10:13:47.106" v="496"/>
        <pc:sldMkLst>
          <pc:docMk/>
          <pc:sldMk cId="3169799374" sldId="327"/>
        </pc:sldMkLst>
      </pc:sldChg>
      <pc:sldChg chg="addSp modSp new">
        <pc:chgData name="Vignesh Vallavan" userId="S::vigneshvallavan@virtusa.com::95dcde7f-0d3d-43b2-8ac2-0ffc19e831a3" providerId="AD" clId="Web-{E16053AA-6C6E-A384-071A-2FB5A97D8B4C}" dt="2022-05-19T10:58:35.806" v="920" actId="1076"/>
        <pc:sldMkLst>
          <pc:docMk/>
          <pc:sldMk cId="66807467" sldId="328"/>
        </pc:sldMkLst>
        <pc:picChg chg="add mod">
          <ac:chgData name="Vignesh Vallavan" userId="S::vigneshvallavan@virtusa.com::95dcde7f-0d3d-43b2-8ac2-0ffc19e831a3" providerId="AD" clId="Web-{E16053AA-6C6E-A384-071A-2FB5A97D8B4C}" dt="2022-05-19T10:58:18.650" v="915" actId="1076"/>
          <ac:picMkLst>
            <pc:docMk/>
            <pc:sldMk cId="66807467" sldId="328"/>
            <ac:picMk id="2" creationId="{53703510-2A4A-5834-6FB2-BC228F194B12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57:58.712" v="910" actId="1076"/>
          <ac:picMkLst>
            <pc:docMk/>
            <pc:sldMk cId="66807467" sldId="328"/>
            <ac:picMk id="3" creationId="{B52976B6-58E8-7D2F-8783-BEE048FB7C1D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58:35.806" v="920" actId="1076"/>
          <ac:picMkLst>
            <pc:docMk/>
            <pc:sldMk cId="66807467" sldId="328"/>
            <ac:picMk id="4" creationId="{7D7B9A4F-1D7E-7723-176E-A052FACF5EEB}"/>
          </ac:picMkLst>
        </pc:picChg>
      </pc:sldChg>
      <pc:sldChg chg="addSp modSp new">
        <pc:chgData name="Vignesh Vallavan" userId="S::vigneshvallavan@virtusa.com::95dcde7f-0d3d-43b2-8ac2-0ffc19e831a3" providerId="AD" clId="Web-{E16053AA-6C6E-A384-071A-2FB5A97D8B4C}" dt="2022-05-19T10:56:10.787" v="898" actId="1076"/>
        <pc:sldMkLst>
          <pc:docMk/>
          <pc:sldMk cId="915190353" sldId="329"/>
        </pc:sldMkLst>
        <pc:picChg chg="add mod">
          <ac:chgData name="Vignesh Vallavan" userId="S::vigneshvallavan@virtusa.com::95dcde7f-0d3d-43b2-8ac2-0ffc19e831a3" providerId="AD" clId="Web-{E16053AA-6C6E-A384-071A-2FB5A97D8B4C}" dt="2022-05-19T10:54:31.738" v="893" actId="14100"/>
          <ac:picMkLst>
            <pc:docMk/>
            <pc:sldMk cId="915190353" sldId="329"/>
            <ac:picMk id="2" creationId="{A3BC9547-EA2D-E2B6-884E-3C776A67207D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56:10.787" v="898" actId="1076"/>
          <ac:picMkLst>
            <pc:docMk/>
            <pc:sldMk cId="915190353" sldId="329"/>
            <ac:picMk id="3" creationId="{267E125D-B723-41B3-1C55-98A7E869ECE7}"/>
          </ac:picMkLst>
        </pc:picChg>
      </pc:sldChg>
      <pc:sldChg chg="addSp delSp modSp new">
        <pc:chgData name="Vignesh Vallavan" userId="S::vigneshvallavan@virtusa.com::95dcde7f-0d3d-43b2-8ac2-0ffc19e831a3" providerId="AD" clId="Web-{E16053AA-6C6E-A384-071A-2FB5A97D8B4C}" dt="2022-05-19T10:51:47.141" v="875" actId="14100"/>
        <pc:sldMkLst>
          <pc:docMk/>
          <pc:sldMk cId="1830539501" sldId="330"/>
        </pc:sldMkLst>
        <pc:picChg chg="add del mod">
          <ac:chgData name="Vignesh Vallavan" userId="S::vigneshvallavan@virtusa.com::95dcde7f-0d3d-43b2-8ac2-0ffc19e831a3" providerId="AD" clId="Web-{E16053AA-6C6E-A384-071A-2FB5A97D8B4C}" dt="2022-05-19T10:16:20.094" v="508"/>
          <ac:picMkLst>
            <pc:docMk/>
            <pc:sldMk cId="1830539501" sldId="330"/>
            <ac:picMk id="2" creationId="{0B0C5727-9CFB-4243-AA52-96BDAC848CED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51:47.141" v="875" actId="14100"/>
          <ac:picMkLst>
            <pc:docMk/>
            <pc:sldMk cId="1830539501" sldId="330"/>
            <ac:picMk id="3" creationId="{B238A450-E6A9-287B-8587-64BF4A52D3E2}"/>
          </ac:picMkLst>
        </pc:picChg>
      </pc:sldChg>
      <pc:sldChg chg="modSp add ord replId">
        <pc:chgData name="Vignesh Vallavan" userId="S::vigneshvallavan@virtusa.com::95dcde7f-0d3d-43b2-8ac2-0ffc19e831a3" providerId="AD" clId="Web-{E16053AA-6C6E-A384-071A-2FB5A97D8B4C}" dt="2022-05-19T10:18:23.753" v="544" actId="20577"/>
        <pc:sldMkLst>
          <pc:docMk/>
          <pc:sldMk cId="1445166279" sldId="331"/>
        </pc:sldMkLst>
        <pc:spChg chg="mod">
          <ac:chgData name="Vignesh Vallavan" userId="S::vigneshvallavan@virtusa.com::95dcde7f-0d3d-43b2-8ac2-0ffc19e831a3" providerId="AD" clId="Web-{E16053AA-6C6E-A384-071A-2FB5A97D8B4C}" dt="2022-05-19T10:18:23.753" v="544" actId="20577"/>
          <ac:spMkLst>
            <pc:docMk/>
            <pc:sldMk cId="1445166279" sldId="331"/>
            <ac:spMk id="4" creationId="{C168E5F4-90F7-330B-FBDB-E6D21A3C8186}"/>
          </ac:spMkLst>
        </pc:spChg>
      </pc:sldChg>
      <pc:sldChg chg="addSp modSp add mod replId setBg">
        <pc:chgData name="Vignesh Vallavan" userId="S::vigneshvallavan@virtusa.com::95dcde7f-0d3d-43b2-8ac2-0ffc19e831a3" providerId="AD" clId="Web-{E16053AA-6C6E-A384-071A-2FB5A97D8B4C}" dt="2022-05-19T10:53:53.097" v="890" actId="1076"/>
        <pc:sldMkLst>
          <pc:docMk/>
          <pc:sldMk cId="4184736787" sldId="332"/>
        </pc:sldMkLst>
        <pc:picChg chg="add mod">
          <ac:chgData name="Vignesh Vallavan" userId="S::vigneshvallavan@virtusa.com::95dcde7f-0d3d-43b2-8ac2-0ffc19e831a3" providerId="AD" clId="Web-{E16053AA-6C6E-A384-071A-2FB5A97D8B4C}" dt="2022-05-19T10:53:45.175" v="889" actId="14100"/>
          <ac:picMkLst>
            <pc:docMk/>
            <pc:sldMk cId="4184736787" sldId="332"/>
            <ac:picMk id="2" creationId="{7EF50FF1-5B8C-138C-D2C7-FECDE6A84E73}"/>
          </ac:picMkLst>
        </pc:picChg>
        <pc:picChg chg="add mod">
          <ac:chgData name="Vignesh Vallavan" userId="S::vigneshvallavan@virtusa.com::95dcde7f-0d3d-43b2-8ac2-0ffc19e831a3" providerId="AD" clId="Web-{E16053AA-6C6E-A384-071A-2FB5A97D8B4C}" dt="2022-05-19T10:53:53.097" v="890" actId="1076"/>
          <ac:picMkLst>
            <pc:docMk/>
            <pc:sldMk cId="4184736787" sldId="332"/>
            <ac:picMk id="3" creationId="{FB35FC85-05DF-6478-39CD-1DC348DAC3D4}"/>
          </ac:picMkLst>
        </pc:picChg>
      </pc:sldChg>
      <pc:sldChg chg="modSp add ord replId">
        <pc:chgData name="Vignesh Vallavan" userId="S::vigneshvallavan@virtusa.com::95dcde7f-0d3d-43b2-8ac2-0ffc19e831a3" providerId="AD" clId="Web-{E16053AA-6C6E-A384-071A-2FB5A97D8B4C}" dt="2022-05-19T10:59:56.621" v="939" actId="20577"/>
        <pc:sldMkLst>
          <pc:docMk/>
          <pc:sldMk cId="2007985453" sldId="333"/>
        </pc:sldMkLst>
        <pc:spChg chg="mod">
          <ac:chgData name="Vignesh Vallavan" userId="S::vigneshvallavan@virtusa.com::95dcde7f-0d3d-43b2-8ac2-0ffc19e831a3" providerId="AD" clId="Web-{E16053AA-6C6E-A384-071A-2FB5A97D8B4C}" dt="2022-05-19T10:59:56.621" v="939" actId="20577"/>
          <ac:spMkLst>
            <pc:docMk/>
            <pc:sldMk cId="2007985453" sldId="333"/>
            <ac:spMk id="4" creationId="{C168E5F4-90F7-330B-FBDB-E6D21A3C8186}"/>
          </ac:spMkLst>
        </pc:spChg>
      </pc:sldChg>
      <pc:sldChg chg="new">
        <pc:chgData name="Vignesh Vallavan" userId="S::vigneshvallavan@virtusa.com::95dcde7f-0d3d-43b2-8ac2-0ffc19e831a3" providerId="AD" clId="Web-{E16053AA-6C6E-A384-071A-2FB5A97D8B4C}" dt="2022-05-19T11:01:24.560" v="943"/>
        <pc:sldMkLst>
          <pc:docMk/>
          <pc:sldMk cId="2376231747" sldId="334"/>
        </pc:sldMkLst>
      </pc:sldChg>
    </pc:docChg>
  </pc:docChgLst>
  <pc:docChgLst>
    <pc:chgData name="Vignesh Vallavan" userId="S::vigneshvallavan@virtusa.com::95dcde7f-0d3d-43b2-8ac2-0ffc19e831a3" providerId="AD" clId="Web-{F7D68885-0CFC-05A1-6845-0C24BFBC7A2F}"/>
    <pc:docChg chg="addSld modSld sldOrd">
      <pc:chgData name="Vignesh Vallavan" userId="S::vigneshvallavan@virtusa.com::95dcde7f-0d3d-43b2-8ac2-0ffc19e831a3" providerId="AD" clId="Web-{F7D68885-0CFC-05A1-6845-0C24BFBC7A2F}" dt="2022-05-19T07:55:54.125" v="97"/>
      <pc:docMkLst>
        <pc:docMk/>
      </pc:docMkLst>
      <pc:sldChg chg="addSp modSp mod setBg">
        <pc:chgData name="Vignesh Vallavan" userId="S::vigneshvallavan@virtusa.com::95dcde7f-0d3d-43b2-8ac2-0ffc19e831a3" providerId="AD" clId="Web-{F7D68885-0CFC-05A1-6845-0C24BFBC7A2F}" dt="2022-05-19T07:42:50.310" v="50"/>
        <pc:sldMkLst>
          <pc:docMk/>
          <pc:sldMk cId="1166834380" sldId="268"/>
        </pc:sldMkLst>
        <pc:picChg chg="add mod">
          <ac:chgData name="Vignesh Vallavan" userId="S::vigneshvallavan@virtusa.com::95dcde7f-0d3d-43b2-8ac2-0ffc19e831a3" providerId="AD" clId="Web-{F7D68885-0CFC-05A1-6845-0C24BFBC7A2F}" dt="2022-05-19T07:42:50.310" v="50"/>
          <ac:picMkLst>
            <pc:docMk/>
            <pc:sldMk cId="1166834380" sldId="268"/>
            <ac:picMk id="2" creationId="{5A55F7B6-E880-73D6-73B9-24C46E225DCB}"/>
          </ac:picMkLst>
        </pc:picChg>
        <pc:picChg chg="add mod">
          <ac:chgData name="Vignesh Vallavan" userId="S::vigneshvallavan@virtusa.com::95dcde7f-0d3d-43b2-8ac2-0ffc19e831a3" providerId="AD" clId="Web-{F7D68885-0CFC-05A1-6845-0C24BFBC7A2F}" dt="2022-05-19T07:42:50.310" v="50"/>
          <ac:picMkLst>
            <pc:docMk/>
            <pc:sldMk cId="1166834380" sldId="268"/>
            <ac:picMk id="3" creationId="{1D1F0848-1F60-B956-93D3-E16FDC03B845}"/>
          </ac:picMkLst>
        </pc:picChg>
      </pc:sldChg>
      <pc:sldChg chg="addSp delSp modSp mod setBg">
        <pc:chgData name="Vignesh Vallavan" userId="S::vigneshvallavan@virtusa.com::95dcde7f-0d3d-43b2-8ac2-0ffc19e831a3" providerId="AD" clId="Web-{F7D68885-0CFC-05A1-6845-0C24BFBC7A2F}" dt="2022-05-19T07:37:32.990" v="36" actId="14100"/>
        <pc:sldMkLst>
          <pc:docMk/>
          <pc:sldMk cId="1656705050" sldId="269"/>
        </pc:sldMkLst>
        <pc:spChg chg="add del">
          <ac:chgData name="Vignesh Vallavan" userId="S::vigneshvallavan@virtusa.com::95dcde7f-0d3d-43b2-8ac2-0ffc19e831a3" providerId="AD" clId="Web-{F7D68885-0CFC-05A1-6845-0C24BFBC7A2F}" dt="2022-05-19T07:37:08.177" v="28"/>
          <ac:spMkLst>
            <pc:docMk/>
            <pc:sldMk cId="1656705050" sldId="269"/>
            <ac:spMk id="8" creationId="{A9F529C3-C941-49FD-8C67-82F134F64BDB}"/>
          </ac:spMkLst>
        </pc:spChg>
        <pc:spChg chg="add del">
          <ac:chgData name="Vignesh Vallavan" userId="S::vigneshvallavan@virtusa.com::95dcde7f-0d3d-43b2-8ac2-0ffc19e831a3" providerId="AD" clId="Web-{F7D68885-0CFC-05A1-6845-0C24BFBC7A2F}" dt="2022-05-19T07:37:08.177" v="28"/>
          <ac:spMkLst>
            <pc:docMk/>
            <pc:sldMk cId="1656705050" sldId="269"/>
            <ac:spMk id="10" creationId="{20586029-32A0-47E5-9AEC-AE3ABA6B94D0}"/>
          </ac:spMkLst>
        </pc:spChg>
        <pc:picChg chg="add mod ord">
          <ac:chgData name="Vignesh Vallavan" userId="S::vigneshvallavan@virtusa.com::95dcde7f-0d3d-43b2-8ac2-0ffc19e831a3" providerId="AD" clId="Web-{F7D68885-0CFC-05A1-6845-0C24BFBC7A2F}" dt="2022-05-19T07:37:32.990" v="36" actId="14100"/>
          <ac:picMkLst>
            <pc:docMk/>
            <pc:sldMk cId="1656705050" sldId="269"/>
            <ac:picMk id="2" creationId="{A60DACB6-DF46-4A02-F81A-4A48DF21208F}"/>
          </ac:picMkLst>
        </pc:picChg>
        <pc:picChg chg="add mod">
          <ac:chgData name="Vignesh Vallavan" userId="S::vigneshvallavan@virtusa.com::95dcde7f-0d3d-43b2-8ac2-0ffc19e831a3" providerId="AD" clId="Web-{F7D68885-0CFC-05A1-6845-0C24BFBC7A2F}" dt="2022-05-19T07:37:25.334" v="35" actId="1076"/>
          <ac:picMkLst>
            <pc:docMk/>
            <pc:sldMk cId="1656705050" sldId="269"/>
            <ac:picMk id="3" creationId="{92D179EB-5C24-5EE1-2FF1-9FA1B0D66043}"/>
          </ac:picMkLst>
        </pc:picChg>
        <pc:cxnChg chg="add del">
          <ac:chgData name="Vignesh Vallavan" userId="S::vigneshvallavan@virtusa.com::95dcde7f-0d3d-43b2-8ac2-0ffc19e831a3" providerId="AD" clId="Web-{F7D68885-0CFC-05A1-6845-0C24BFBC7A2F}" dt="2022-05-19T07:37:08.177" v="28"/>
          <ac:cxnSpMkLst>
            <pc:docMk/>
            <pc:sldMk cId="1656705050" sldId="269"/>
            <ac:cxnSpMk id="12" creationId="{8C730EAB-A532-4295-A302-FB4B90DB9F5E}"/>
          </ac:cxnSpMkLst>
        </pc:cxnChg>
      </pc:sldChg>
      <pc:sldChg chg="addSp modSp">
        <pc:chgData name="Vignesh Vallavan" userId="S::vigneshvallavan@virtusa.com::95dcde7f-0d3d-43b2-8ac2-0ffc19e831a3" providerId="AD" clId="Web-{F7D68885-0CFC-05A1-6845-0C24BFBC7A2F}" dt="2022-05-19T07:34:34.705" v="12" actId="1076"/>
        <pc:sldMkLst>
          <pc:docMk/>
          <pc:sldMk cId="341397398" sldId="270"/>
        </pc:sldMkLst>
        <pc:picChg chg="add mod">
          <ac:chgData name="Vignesh Vallavan" userId="S::vigneshvallavan@virtusa.com::95dcde7f-0d3d-43b2-8ac2-0ffc19e831a3" providerId="AD" clId="Web-{F7D68885-0CFC-05A1-6845-0C24BFBC7A2F}" dt="2022-05-19T07:34:34.705" v="12" actId="1076"/>
          <ac:picMkLst>
            <pc:docMk/>
            <pc:sldMk cId="341397398" sldId="270"/>
            <ac:picMk id="2" creationId="{324E7B41-EE53-2D19-4F2E-3B298869E49F}"/>
          </ac:picMkLst>
        </pc:picChg>
      </pc:sldChg>
      <pc:sldChg chg="addSp delSp modSp">
        <pc:chgData name="Vignesh Vallavan" userId="S::vigneshvallavan@virtusa.com::95dcde7f-0d3d-43b2-8ac2-0ffc19e831a3" providerId="AD" clId="Web-{F7D68885-0CFC-05A1-6845-0C24BFBC7A2F}" dt="2022-05-19T07:31:55.795" v="5"/>
        <pc:sldMkLst>
          <pc:docMk/>
          <pc:sldMk cId="4019289072" sldId="271"/>
        </pc:sldMkLst>
        <pc:picChg chg="add mod">
          <ac:chgData name="Vignesh Vallavan" userId="S::vigneshvallavan@virtusa.com::95dcde7f-0d3d-43b2-8ac2-0ffc19e831a3" providerId="AD" clId="Web-{F7D68885-0CFC-05A1-6845-0C24BFBC7A2F}" dt="2022-05-19T07:30:04.933" v="2" actId="14100"/>
          <ac:picMkLst>
            <pc:docMk/>
            <pc:sldMk cId="4019289072" sldId="271"/>
            <ac:picMk id="2" creationId="{50505DAF-DF99-B360-E02D-3AFA6E14EC9A}"/>
          </ac:picMkLst>
        </pc:picChg>
        <pc:picChg chg="add del mod">
          <ac:chgData name="Vignesh Vallavan" userId="S::vigneshvallavan@virtusa.com::95dcde7f-0d3d-43b2-8ac2-0ffc19e831a3" providerId="AD" clId="Web-{F7D68885-0CFC-05A1-6845-0C24BFBC7A2F}" dt="2022-05-19T07:31:55.795" v="5"/>
          <ac:picMkLst>
            <pc:docMk/>
            <pc:sldMk cId="4019289072" sldId="271"/>
            <ac:picMk id="3" creationId="{ED44E796-9745-DA21-CFAC-9C46832241F3}"/>
          </ac:picMkLst>
        </pc:picChg>
      </pc:sldChg>
      <pc:sldChg chg="modSp add ord replId">
        <pc:chgData name="Vignesh Vallavan" userId="S::vigneshvallavan@virtusa.com::95dcde7f-0d3d-43b2-8ac2-0ffc19e831a3" providerId="AD" clId="Web-{F7D68885-0CFC-05A1-6845-0C24BFBC7A2F}" dt="2022-05-19T07:33:00.656" v="8" actId="20577"/>
        <pc:sldMkLst>
          <pc:docMk/>
          <pc:sldMk cId="547156076" sldId="272"/>
        </pc:sldMkLst>
        <pc:spChg chg="mod">
          <ac:chgData name="Vignesh Vallavan" userId="S::vigneshvallavan@virtusa.com::95dcde7f-0d3d-43b2-8ac2-0ffc19e831a3" providerId="AD" clId="Web-{F7D68885-0CFC-05A1-6845-0C24BFBC7A2F}" dt="2022-05-19T07:33:00.656" v="8" actId="20577"/>
          <ac:spMkLst>
            <pc:docMk/>
            <pc:sldMk cId="547156076" sldId="272"/>
            <ac:spMk id="4" creationId="{C168E5F4-90F7-330B-FBDB-E6D21A3C8186}"/>
          </ac:spMkLst>
        </pc:spChg>
      </pc:sldChg>
      <pc:sldChg chg="addSp modSp add mod replId setBg">
        <pc:chgData name="Vignesh Vallavan" userId="S::vigneshvallavan@virtusa.com::95dcde7f-0d3d-43b2-8ac2-0ffc19e831a3" providerId="AD" clId="Web-{F7D68885-0CFC-05A1-6845-0C24BFBC7A2F}" dt="2022-05-19T07:47:53.630" v="73" actId="1076"/>
        <pc:sldMkLst>
          <pc:docMk/>
          <pc:sldMk cId="3509900677" sldId="273"/>
        </pc:sldMkLst>
        <pc:picChg chg="add mod">
          <ac:chgData name="Vignesh Vallavan" userId="S::vigneshvallavan@virtusa.com::95dcde7f-0d3d-43b2-8ac2-0ffc19e831a3" providerId="AD" clId="Web-{F7D68885-0CFC-05A1-6845-0C24BFBC7A2F}" dt="2022-05-19T07:47:53.630" v="73" actId="1076"/>
          <ac:picMkLst>
            <pc:docMk/>
            <pc:sldMk cId="3509900677" sldId="273"/>
            <ac:picMk id="2" creationId="{621A5018-041F-C1F7-CBDB-1A576C952E49}"/>
          </ac:picMkLst>
        </pc:picChg>
      </pc:sldChg>
      <pc:sldChg chg="addSp modSp add mod replId setBg">
        <pc:chgData name="Vignesh Vallavan" userId="S::vigneshvallavan@virtusa.com::95dcde7f-0d3d-43b2-8ac2-0ffc19e831a3" providerId="AD" clId="Web-{F7D68885-0CFC-05A1-6845-0C24BFBC7A2F}" dt="2022-05-19T07:42:23.278" v="49"/>
        <pc:sldMkLst>
          <pc:docMk/>
          <pc:sldMk cId="707820564" sldId="274"/>
        </pc:sldMkLst>
        <pc:picChg chg="add mod">
          <ac:chgData name="Vignesh Vallavan" userId="S::vigneshvallavan@virtusa.com::95dcde7f-0d3d-43b2-8ac2-0ffc19e831a3" providerId="AD" clId="Web-{F7D68885-0CFC-05A1-6845-0C24BFBC7A2F}" dt="2022-05-19T07:42:23.278" v="49"/>
          <ac:picMkLst>
            <pc:docMk/>
            <pc:sldMk cId="707820564" sldId="274"/>
            <ac:picMk id="2" creationId="{AEDDB0C1-FC0E-D454-310A-A1F635D31706}"/>
          </ac:picMkLst>
        </pc:picChg>
        <pc:picChg chg="add mod">
          <ac:chgData name="Vignesh Vallavan" userId="S::vigneshvallavan@virtusa.com::95dcde7f-0d3d-43b2-8ac2-0ffc19e831a3" providerId="AD" clId="Web-{F7D68885-0CFC-05A1-6845-0C24BFBC7A2F}" dt="2022-05-19T07:42:23.278" v="49"/>
          <ac:picMkLst>
            <pc:docMk/>
            <pc:sldMk cId="707820564" sldId="274"/>
            <ac:picMk id="3" creationId="{B15FEDE9-A093-68DD-6CFE-EE179FB267BE}"/>
          </ac:picMkLst>
        </pc:picChg>
      </pc:sldChg>
      <pc:sldChg chg="addSp modSp add mod replId setBg">
        <pc:chgData name="Vignesh Vallavan" userId="S::vigneshvallavan@virtusa.com::95dcde7f-0d3d-43b2-8ac2-0ffc19e831a3" providerId="AD" clId="Web-{F7D68885-0CFC-05A1-6845-0C24BFBC7A2F}" dt="2022-05-19T07:46:33.722" v="62"/>
        <pc:sldMkLst>
          <pc:docMk/>
          <pc:sldMk cId="1954266120" sldId="275"/>
        </pc:sldMkLst>
        <pc:picChg chg="add mod">
          <ac:chgData name="Vignesh Vallavan" userId="S::vigneshvallavan@virtusa.com::95dcde7f-0d3d-43b2-8ac2-0ffc19e831a3" providerId="AD" clId="Web-{F7D68885-0CFC-05A1-6845-0C24BFBC7A2F}" dt="2022-05-19T07:46:33.722" v="62"/>
          <ac:picMkLst>
            <pc:docMk/>
            <pc:sldMk cId="1954266120" sldId="275"/>
            <ac:picMk id="2" creationId="{8D6BCDE7-320B-9599-2F7F-373A78DAA10A}"/>
          </ac:picMkLst>
        </pc:picChg>
        <pc:picChg chg="add mod">
          <ac:chgData name="Vignesh Vallavan" userId="S::vigneshvallavan@virtusa.com::95dcde7f-0d3d-43b2-8ac2-0ffc19e831a3" providerId="AD" clId="Web-{F7D68885-0CFC-05A1-6845-0C24BFBC7A2F}" dt="2022-05-19T07:46:33.722" v="62"/>
          <ac:picMkLst>
            <pc:docMk/>
            <pc:sldMk cId="1954266120" sldId="275"/>
            <ac:picMk id="3" creationId="{DEB71EBF-5372-128E-CFA8-979880BA53CB}"/>
          </ac:picMkLst>
        </pc:picChg>
      </pc:sldChg>
      <pc:sldChg chg="addSp modSp add mod replId setBg">
        <pc:chgData name="Vignesh Vallavan" userId="S::vigneshvallavan@virtusa.com::95dcde7f-0d3d-43b2-8ac2-0ffc19e831a3" providerId="AD" clId="Web-{F7D68885-0CFC-05A1-6845-0C24BFBC7A2F}" dt="2022-05-19T07:45:12.751" v="58" actId="1076"/>
        <pc:sldMkLst>
          <pc:docMk/>
          <pc:sldMk cId="409991761" sldId="276"/>
        </pc:sldMkLst>
        <pc:picChg chg="add mod ord">
          <ac:chgData name="Vignesh Vallavan" userId="S::vigneshvallavan@virtusa.com::95dcde7f-0d3d-43b2-8ac2-0ffc19e831a3" providerId="AD" clId="Web-{F7D68885-0CFC-05A1-6845-0C24BFBC7A2F}" dt="2022-05-19T07:45:12.751" v="58" actId="1076"/>
          <ac:picMkLst>
            <pc:docMk/>
            <pc:sldMk cId="409991761" sldId="276"/>
            <ac:picMk id="2" creationId="{F48C44F9-8686-794F-5591-AB270E40DD9E}"/>
          </ac:picMkLst>
        </pc:picChg>
        <pc:picChg chg="add mod">
          <ac:chgData name="Vignesh Vallavan" userId="S::vigneshvallavan@virtusa.com::95dcde7f-0d3d-43b2-8ac2-0ffc19e831a3" providerId="AD" clId="Web-{F7D68885-0CFC-05A1-6845-0C24BFBC7A2F}" dt="2022-05-19T07:45:06.923" v="57" actId="1076"/>
          <ac:picMkLst>
            <pc:docMk/>
            <pc:sldMk cId="409991761" sldId="276"/>
            <ac:picMk id="3" creationId="{93251BBC-AA12-0F37-B82A-50EAD3B037C1}"/>
          </ac:picMkLst>
        </pc:picChg>
      </pc:sldChg>
      <pc:sldChg chg="addSp modSp add replId">
        <pc:chgData name="Vignesh Vallavan" userId="S::vigneshvallavan@virtusa.com::95dcde7f-0d3d-43b2-8ac2-0ffc19e831a3" providerId="AD" clId="Web-{F7D68885-0CFC-05A1-6845-0C24BFBC7A2F}" dt="2022-05-19T07:55:29.578" v="94" actId="14100"/>
        <pc:sldMkLst>
          <pc:docMk/>
          <pc:sldMk cId="3921263573" sldId="277"/>
        </pc:sldMkLst>
        <pc:picChg chg="add mod">
          <ac:chgData name="Vignesh Vallavan" userId="S::vigneshvallavan@virtusa.com::95dcde7f-0d3d-43b2-8ac2-0ffc19e831a3" providerId="AD" clId="Web-{F7D68885-0CFC-05A1-6845-0C24BFBC7A2F}" dt="2022-05-19T07:55:29.578" v="94" actId="14100"/>
          <ac:picMkLst>
            <pc:docMk/>
            <pc:sldMk cId="3921263573" sldId="277"/>
            <ac:picMk id="2" creationId="{4DFD1343-11DD-7BEE-144A-3F34B88E263F}"/>
          </ac:picMkLst>
        </pc:picChg>
      </pc:sldChg>
      <pc:sldChg chg="addSp modSp add mod replId setBg">
        <pc:chgData name="Vignesh Vallavan" userId="S::vigneshvallavan@virtusa.com::95dcde7f-0d3d-43b2-8ac2-0ffc19e831a3" providerId="AD" clId="Web-{F7D68885-0CFC-05A1-6845-0C24BFBC7A2F}" dt="2022-05-19T07:50:37.508" v="82" actId="1076"/>
        <pc:sldMkLst>
          <pc:docMk/>
          <pc:sldMk cId="1667817779" sldId="278"/>
        </pc:sldMkLst>
        <pc:picChg chg="add mod">
          <ac:chgData name="Vignesh Vallavan" userId="S::vigneshvallavan@virtusa.com::95dcde7f-0d3d-43b2-8ac2-0ffc19e831a3" providerId="AD" clId="Web-{F7D68885-0CFC-05A1-6845-0C24BFBC7A2F}" dt="2022-05-19T07:50:37.508" v="82" actId="1076"/>
          <ac:picMkLst>
            <pc:docMk/>
            <pc:sldMk cId="1667817779" sldId="278"/>
            <ac:picMk id="2" creationId="{37CE4550-038E-EE05-1C97-A212D52E4130}"/>
          </ac:picMkLst>
        </pc:picChg>
      </pc:sldChg>
      <pc:sldChg chg="addSp modSp add replId">
        <pc:chgData name="Vignesh Vallavan" userId="S::vigneshvallavan@virtusa.com::95dcde7f-0d3d-43b2-8ac2-0ffc19e831a3" providerId="AD" clId="Web-{F7D68885-0CFC-05A1-6845-0C24BFBC7A2F}" dt="2022-05-19T07:54:08.357" v="91" actId="14100"/>
        <pc:sldMkLst>
          <pc:docMk/>
          <pc:sldMk cId="743635723" sldId="279"/>
        </pc:sldMkLst>
        <pc:picChg chg="add mod">
          <ac:chgData name="Vignesh Vallavan" userId="S::vigneshvallavan@virtusa.com::95dcde7f-0d3d-43b2-8ac2-0ffc19e831a3" providerId="AD" clId="Web-{F7D68885-0CFC-05A1-6845-0C24BFBC7A2F}" dt="2022-05-19T07:54:08.357" v="91" actId="14100"/>
          <ac:picMkLst>
            <pc:docMk/>
            <pc:sldMk cId="743635723" sldId="279"/>
            <ac:picMk id="2" creationId="{9F2F9AD4-7F73-D4FF-80B4-27C4E1D41881}"/>
          </ac:picMkLst>
        </pc:picChg>
      </pc:sldChg>
      <pc:sldChg chg="addSp modSp add replId">
        <pc:chgData name="Vignesh Vallavan" userId="S::vigneshvallavan@virtusa.com::95dcde7f-0d3d-43b2-8ac2-0ffc19e831a3" providerId="AD" clId="Web-{F7D68885-0CFC-05A1-6845-0C24BFBC7A2F}" dt="2022-05-19T07:51:34.369" v="85" actId="14100"/>
        <pc:sldMkLst>
          <pc:docMk/>
          <pc:sldMk cId="2646254289" sldId="280"/>
        </pc:sldMkLst>
        <pc:picChg chg="add mod">
          <ac:chgData name="Vignesh Vallavan" userId="S::vigneshvallavan@virtusa.com::95dcde7f-0d3d-43b2-8ac2-0ffc19e831a3" providerId="AD" clId="Web-{F7D68885-0CFC-05A1-6845-0C24BFBC7A2F}" dt="2022-05-19T07:51:34.369" v="85" actId="14100"/>
          <ac:picMkLst>
            <pc:docMk/>
            <pc:sldMk cId="2646254289" sldId="280"/>
            <ac:picMk id="2" creationId="{B5377F6E-6577-0588-DCFF-DC1A24B0179C}"/>
          </ac:picMkLst>
        </pc:picChg>
      </pc:sldChg>
      <pc:sldChg chg="addSp modSp add replId">
        <pc:chgData name="Vignesh Vallavan" userId="S::vigneshvallavan@virtusa.com::95dcde7f-0d3d-43b2-8ac2-0ffc19e831a3" providerId="AD" clId="Web-{F7D68885-0CFC-05A1-6845-0C24BFBC7A2F}" dt="2022-05-19T07:52:09.823" v="88" actId="14100"/>
        <pc:sldMkLst>
          <pc:docMk/>
          <pc:sldMk cId="2783678020" sldId="281"/>
        </pc:sldMkLst>
        <pc:picChg chg="add mod">
          <ac:chgData name="Vignesh Vallavan" userId="S::vigneshvallavan@virtusa.com::95dcde7f-0d3d-43b2-8ac2-0ffc19e831a3" providerId="AD" clId="Web-{F7D68885-0CFC-05A1-6845-0C24BFBC7A2F}" dt="2022-05-19T07:52:09.823" v="88" actId="14100"/>
          <ac:picMkLst>
            <pc:docMk/>
            <pc:sldMk cId="2783678020" sldId="281"/>
            <ac:picMk id="2" creationId="{272FF79C-48B9-DB33-D8BE-F2B02598662A}"/>
          </ac:picMkLst>
        </pc:picChg>
      </pc:sldChg>
      <pc:sldChg chg="delSp new">
        <pc:chgData name="Vignesh Vallavan" userId="S::vigneshvallavan@virtusa.com::95dcde7f-0d3d-43b2-8ac2-0ffc19e831a3" providerId="AD" clId="Web-{F7D68885-0CFC-05A1-6845-0C24BFBC7A2F}" dt="2022-05-19T07:55:54.125" v="97"/>
        <pc:sldMkLst>
          <pc:docMk/>
          <pc:sldMk cId="2869751376" sldId="282"/>
        </pc:sldMkLst>
        <pc:spChg chg="del">
          <ac:chgData name="Vignesh Vallavan" userId="S::vigneshvallavan@virtusa.com::95dcde7f-0d3d-43b2-8ac2-0ffc19e831a3" providerId="AD" clId="Web-{F7D68885-0CFC-05A1-6845-0C24BFBC7A2F}" dt="2022-05-19T07:55:54.125" v="97"/>
          <ac:spMkLst>
            <pc:docMk/>
            <pc:sldMk cId="2869751376" sldId="282"/>
            <ac:spMk id="2" creationId="{FC22FB6A-6D0C-0ED4-7984-CBA184799545}"/>
          </ac:spMkLst>
        </pc:spChg>
        <pc:spChg chg="del">
          <ac:chgData name="Vignesh Vallavan" userId="S::vigneshvallavan@virtusa.com::95dcde7f-0d3d-43b2-8ac2-0ffc19e831a3" providerId="AD" clId="Web-{F7D68885-0CFC-05A1-6845-0C24BFBC7A2F}" dt="2022-05-19T07:55:54.110" v="96"/>
          <ac:spMkLst>
            <pc:docMk/>
            <pc:sldMk cId="2869751376" sldId="282"/>
            <ac:spMk id="3" creationId="{1F42A3C5-692F-C932-CC81-BA466BE961FD}"/>
          </ac:spMkLst>
        </pc:spChg>
      </pc:sldChg>
    </pc:docChg>
  </pc:docChgLst>
  <pc:docChgLst>
    <pc:chgData name="Vignesh Vallavan" userId="S::vigneshvallavan@virtusa.com::95dcde7f-0d3d-43b2-8ac2-0ffc19e831a3" providerId="AD" clId="Web-{0FB57AAB-C6EE-5237-FDB0-3BBED2DB3F63}"/>
    <pc:docChg chg="addSld modSld sldOrd">
      <pc:chgData name="Vignesh Vallavan" userId="S::vigneshvallavan@virtusa.com::95dcde7f-0d3d-43b2-8ac2-0ffc19e831a3" providerId="AD" clId="Web-{0FB57AAB-C6EE-5237-FDB0-3BBED2DB3F63}" dt="2022-05-19T07:14:41.015" v="170" actId="1076"/>
      <pc:docMkLst>
        <pc:docMk/>
      </pc:docMkLst>
      <pc:sldChg chg="addSp delSp modSp ord">
        <pc:chgData name="Vignesh Vallavan" userId="S::vigneshvallavan@virtusa.com::95dcde7f-0d3d-43b2-8ac2-0ffc19e831a3" providerId="AD" clId="Web-{0FB57AAB-C6EE-5237-FDB0-3BBED2DB3F63}" dt="2022-05-19T06:47:01.480" v="13"/>
        <pc:sldMkLst>
          <pc:docMk/>
          <pc:sldMk cId="109857222" sldId="256"/>
        </pc:sldMkLst>
        <pc:spChg chg="del">
          <ac:chgData name="Vignesh Vallavan" userId="S::vigneshvallavan@virtusa.com::95dcde7f-0d3d-43b2-8ac2-0ffc19e831a3" providerId="AD" clId="Web-{0FB57AAB-C6EE-5237-FDB0-3BBED2DB3F63}" dt="2022-05-19T06:40:53.769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Vignesh Vallavan" userId="S::vigneshvallavan@virtusa.com::95dcde7f-0d3d-43b2-8ac2-0ffc19e831a3" providerId="AD" clId="Web-{0FB57AAB-C6EE-5237-FDB0-3BBED2DB3F63}" dt="2022-05-19T06:40:53.769" v="0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Vignesh Vallavan" userId="S::vigneshvallavan@virtusa.com::95dcde7f-0d3d-43b2-8ac2-0ffc19e831a3" providerId="AD" clId="Web-{0FB57AAB-C6EE-5237-FDB0-3BBED2DB3F63}" dt="2022-05-19T06:43:59.133" v="7" actId="14100"/>
          <ac:picMkLst>
            <pc:docMk/>
            <pc:sldMk cId="109857222" sldId="256"/>
            <ac:picMk id="4" creationId="{DF0238A8-609F-D3D8-2447-EAE2344FBF94}"/>
          </ac:picMkLst>
        </pc:picChg>
      </pc:sldChg>
      <pc:sldChg chg="addSp delSp modSp new ord">
        <pc:chgData name="Vignesh Vallavan" userId="S::vigneshvallavan@virtusa.com::95dcde7f-0d3d-43b2-8ac2-0ffc19e831a3" providerId="AD" clId="Web-{0FB57AAB-C6EE-5237-FDB0-3BBED2DB3F63}" dt="2022-05-19T06:48:30.998" v="44" actId="1076"/>
        <pc:sldMkLst>
          <pc:docMk/>
          <pc:sldMk cId="458370199" sldId="257"/>
        </pc:sldMkLst>
        <pc:spChg chg="del">
          <ac:chgData name="Vignesh Vallavan" userId="S::vigneshvallavan@virtusa.com::95dcde7f-0d3d-43b2-8ac2-0ffc19e831a3" providerId="AD" clId="Web-{0FB57AAB-C6EE-5237-FDB0-3BBED2DB3F63}" dt="2022-05-19T06:46:45.714" v="10"/>
          <ac:spMkLst>
            <pc:docMk/>
            <pc:sldMk cId="458370199" sldId="257"/>
            <ac:spMk id="2" creationId="{B33165DD-211E-9561-883D-71D907DE24AB}"/>
          </ac:spMkLst>
        </pc:spChg>
        <pc:spChg chg="del">
          <ac:chgData name="Vignesh Vallavan" userId="S::vigneshvallavan@virtusa.com::95dcde7f-0d3d-43b2-8ac2-0ffc19e831a3" providerId="AD" clId="Web-{0FB57AAB-C6EE-5237-FDB0-3BBED2DB3F63}" dt="2022-05-19T06:46:42.995" v="9"/>
          <ac:spMkLst>
            <pc:docMk/>
            <pc:sldMk cId="458370199" sldId="257"/>
            <ac:spMk id="3" creationId="{031D8683-241E-B954-AA64-ECD5368F8558}"/>
          </ac:spMkLst>
        </pc:spChg>
        <pc:spChg chg="add mod">
          <ac:chgData name="Vignesh Vallavan" userId="S::vigneshvallavan@virtusa.com::95dcde7f-0d3d-43b2-8ac2-0ffc19e831a3" providerId="AD" clId="Web-{0FB57AAB-C6EE-5237-FDB0-3BBED2DB3F63}" dt="2022-05-19T06:48:30.998" v="44" actId="1076"/>
          <ac:spMkLst>
            <pc:docMk/>
            <pc:sldMk cId="458370199" sldId="257"/>
            <ac:spMk id="4" creationId="{C168E5F4-90F7-330B-FBDB-E6D21A3C8186}"/>
          </ac:spMkLst>
        </pc:spChg>
      </pc:sldChg>
      <pc:sldChg chg="addSp delSp modSp add replId">
        <pc:chgData name="Vignesh Vallavan" userId="S::vigneshvallavan@virtusa.com::95dcde7f-0d3d-43b2-8ac2-0ffc19e831a3" providerId="AD" clId="Web-{0FB57AAB-C6EE-5237-FDB0-3BBED2DB3F63}" dt="2022-05-19T06:53:43.113" v="58"/>
        <pc:sldMkLst>
          <pc:docMk/>
          <pc:sldMk cId="3599268930" sldId="258"/>
        </pc:sldMkLst>
        <pc:picChg chg="add mod">
          <ac:chgData name="Vignesh Vallavan" userId="S::vigneshvallavan@virtusa.com::95dcde7f-0d3d-43b2-8ac2-0ffc19e831a3" providerId="AD" clId="Web-{0FB57AAB-C6EE-5237-FDB0-3BBED2DB3F63}" dt="2022-05-19T06:51:31.939" v="53" actId="14100"/>
          <ac:picMkLst>
            <pc:docMk/>
            <pc:sldMk cId="3599268930" sldId="258"/>
            <ac:picMk id="2" creationId="{D046C17B-D959-182A-A140-4E08A2FBEDAF}"/>
          </ac:picMkLst>
        </pc:picChg>
        <pc:picChg chg="add del mod">
          <ac:chgData name="Vignesh Vallavan" userId="S::vigneshvallavan@virtusa.com::95dcde7f-0d3d-43b2-8ac2-0ffc19e831a3" providerId="AD" clId="Web-{0FB57AAB-C6EE-5237-FDB0-3BBED2DB3F63}" dt="2022-05-19T06:53:43.113" v="58"/>
          <ac:picMkLst>
            <pc:docMk/>
            <pc:sldMk cId="3599268930" sldId="258"/>
            <ac:picMk id="3" creationId="{06579E42-6C1B-056B-1E5B-A6F7EBF7606D}"/>
          </ac:picMkLst>
        </pc:picChg>
      </pc:sldChg>
      <pc:sldChg chg="addSp delSp modSp add replId">
        <pc:chgData name="Vignesh Vallavan" userId="S::vigneshvallavan@virtusa.com::95dcde7f-0d3d-43b2-8ac2-0ffc19e831a3" providerId="AD" clId="Web-{0FB57AAB-C6EE-5237-FDB0-3BBED2DB3F63}" dt="2022-05-19T06:55:27.194" v="67" actId="14100"/>
        <pc:sldMkLst>
          <pc:docMk/>
          <pc:sldMk cId="3856113550" sldId="259"/>
        </pc:sldMkLst>
        <pc:picChg chg="add del mod">
          <ac:chgData name="Vignesh Vallavan" userId="S::vigneshvallavan@virtusa.com::95dcde7f-0d3d-43b2-8ac2-0ffc19e831a3" providerId="AD" clId="Web-{0FB57AAB-C6EE-5237-FDB0-3BBED2DB3F63}" dt="2022-05-19T06:54:31.239" v="64"/>
          <ac:picMkLst>
            <pc:docMk/>
            <pc:sldMk cId="3856113550" sldId="259"/>
            <ac:picMk id="2" creationId="{0B3EDD9D-4430-40F5-E4E2-FB42EFE0978C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6:55:27.194" v="67" actId="14100"/>
          <ac:picMkLst>
            <pc:docMk/>
            <pc:sldMk cId="3856113550" sldId="259"/>
            <ac:picMk id="3" creationId="{8A7E05C7-AB44-8932-57A2-B9295D497ED4}"/>
          </ac:picMkLst>
        </pc:picChg>
      </pc:sldChg>
      <pc:sldChg chg="modSp add ord replId">
        <pc:chgData name="Vignesh Vallavan" userId="S::vigneshvallavan@virtusa.com::95dcde7f-0d3d-43b2-8ac2-0ffc19e831a3" providerId="AD" clId="Web-{0FB57AAB-C6EE-5237-FDB0-3BBED2DB3F63}" dt="2022-05-19T06:49:55.327" v="49" actId="20577"/>
        <pc:sldMkLst>
          <pc:docMk/>
          <pc:sldMk cId="1299256989" sldId="260"/>
        </pc:sldMkLst>
        <pc:spChg chg="mod">
          <ac:chgData name="Vignesh Vallavan" userId="S::vigneshvallavan@virtusa.com::95dcde7f-0d3d-43b2-8ac2-0ffc19e831a3" providerId="AD" clId="Web-{0FB57AAB-C6EE-5237-FDB0-3BBED2DB3F63}" dt="2022-05-19T06:49:55.327" v="49" actId="20577"/>
          <ac:spMkLst>
            <pc:docMk/>
            <pc:sldMk cId="1299256989" sldId="260"/>
            <ac:spMk id="4" creationId="{C168E5F4-90F7-330B-FBDB-E6D21A3C8186}"/>
          </ac:spMkLst>
        </pc:spChg>
      </pc:sldChg>
      <pc:sldChg chg="addSp delSp modSp add ord replId">
        <pc:chgData name="Vignesh Vallavan" userId="S::vigneshvallavan@virtusa.com::95dcde7f-0d3d-43b2-8ac2-0ffc19e831a3" providerId="AD" clId="Web-{0FB57AAB-C6EE-5237-FDB0-3BBED2DB3F63}" dt="2022-05-19T07:01:08.591" v="91" actId="14100"/>
        <pc:sldMkLst>
          <pc:docMk/>
          <pc:sldMk cId="3304051090" sldId="261"/>
        </pc:sldMkLst>
        <pc:spChg chg="del">
          <ac:chgData name="Vignesh Vallavan" userId="S::vigneshvallavan@virtusa.com::95dcde7f-0d3d-43b2-8ac2-0ffc19e831a3" providerId="AD" clId="Web-{0FB57AAB-C6EE-5237-FDB0-3BBED2DB3F63}" dt="2022-05-19T06:56:17.460" v="70"/>
          <ac:spMkLst>
            <pc:docMk/>
            <pc:sldMk cId="3304051090" sldId="261"/>
            <ac:spMk id="4" creationId="{C168E5F4-90F7-330B-FBDB-E6D21A3C8186}"/>
          </ac:spMkLst>
        </pc:spChg>
        <pc:picChg chg="add mod">
          <ac:chgData name="Vignesh Vallavan" userId="S::vigneshvallavan@virtusa.com::95dcde7f-0d3d-43b2-8ac2-0ffc19e831a3" providerId="AD" clId="Web-{0FB57AAB-C6EE-5237-FDB0-3BBED2DB3F63}" dt="2022-05-19T07:00:47.763" v="89" actId="1076"/>
          <ac:picMkLst>
            <pc:docMk/>
            <pc:sldMk cId="3304051090" sldId="261"/>
            <ac:picMk id="2" creationId="{1541537E-9311-AE03-A8FE-60DAC652BF35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01:08.591" v="91" actId="14100"/>
          <ac:picMkLst>
            <pc:docMk/>
            <pc:sldMk cId="3304051090" sldId="261"/>
            <ac:picMk id="3" creationId="{10BEF339-2AF5-8F89-384B-EF0C691E2278}"/>
          </ac:picMkLst>
        </pc:picChg>
      </pc:sldChg>
      <pc:sldChg chg="addSp modSp add replId">
        <pc:chgData name="Vignesh Vallavan" userId="S::vigneshvallavan@virtusa.com::95dcde7f-0d3d-43b2-8ac2-0ffc19e831a3" providerId="AD" clId="Web-{0FB57AAB-C6EE-5237-FDB0-3BBED2DB3F63}" dt="2022-05-19T07:03:35.157" v="108" actId="14100"/>
        <pc:sldMkLst>
          <pc:docMk/>
          <pc:sldMk cId="2246436686" sldId="262"/>
        </pc:sldMkLst>
        <pc:picChg chg="add mod">
          <ac:chgData name="Vignesh Vallavan" userId="S::vigneshvallavan@virtusa.com::95dcde7f-0d3d-43b2-8ac2-0ffc19e831a3" providerId="AD" clId="Web-{0FB57AAB-C6EE-5237-FDB0-3BBED2DB3F63}" dt="2022-05-19T07:03:35.157" v="108" actId="14100"/>
          <ac:picMkLst>
            <pc:docMk/>
            <pc:sldMk cId="2246436686" sldId="262"/>
            <ac:picMk id="2" creationId="{956419A2-BF94-BE22-6850-97C4C9E65C3B}"/>
          </ac:picMkLst>
        </pc:picChg>
      </pc:sldChg>
      <pc:sldChg chg="addSp delSp modSp add replId">
        <pc:chgData name="Vignesh Vallavan" userId="S::vigneshvallavan@virtusa.com::95dcde7f-0d3d-43b2-8ac2-0ffc19e831a3" providerId="AD" clId="Web-{0FB57AAB-C6EE-5237-FDB0-3BBED2DB3F63}" dt="2022-05-19T07:02:36.890" v="101" actId="14100"/>
        <pc:sldMkLst>
          <pc:docMk/>
          <pc:sldMk cId="3976242327" sldId="263"/>
        </pc:sldMkLst>
        <pc:picChg chg="add del mod">
          <ac:chgData name="Vignesh Vallavan" userId="S::vigneshvallavan@virtusa.com::95dcde7f-0d3d-43b2-8ac2-0ffc19e831a3" providerId="AD" clId="Web-{0FB57AAB-C6EE-5237-FDB0-3BBED2DB3F63}" dt="2022-05-19T07:00:24.731" v="85"/>
          <ac:picMkLst>
            <pc:docMk/>
            <pc:sldMk cId="3976242327" sldId="263"/>
            <ac:picMk id="2" creationId="{4D3FEA24-DEE4-6B15-BF2B-111AC594B329}"/>
          </ac:picMkLst>
        </pc:picChg>
        <pc:picChg chg="add del mod">
          <ac:chgData name="Vignesh Vallavan" userId="S::vigneshvallavan@virtusa.com::95dcde7f-0d3d-43b2-8ac2-0ffc19e831a3" providerId="AD" clId="Web-{0FB57AAB-C6EE-5237-FDB0-3BBED2DB3F63}" dt="2022-05-19T07:01:08.701" v="94"/>
          <ac:picMkLst>
            <pc:docMk/>
            <pc:sldMk cId="3976242327" sldId="263"/>
            <ac:picMk id="3" creationId="{AFB5CC55-F0A1-C6AD-5FD3-F7C88BCE9D36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02:03.139" v="98" actId="14100"/>
          <ac:picMkLst>
            <pc:docMk/>
            <pc:sldMk cId="3976242327" sldId="263"/>
            <ac:picMk id="4" creationId="{69FDA0D6-E7E3-B313-457B-593205B9AAB9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02:36.890" v="101" actId="14100"/>
          <ac:picMkLst>
            <pc:docMk/>
            <pc:sldMk cId="3976242327" sldId="263"/>
            <ac:picMk id="5" creationId="{DAF74ED0-EB67-2D6F-345F-0478A2E5CCA8}"/>
          </ac:picMkLst>
        </pc:picChg>
      </pc:sldChg>
      <pc:sldChg chg="addSp modSp add replId">
        <pc:chgData name="Vignesh Vallavan" userId="S::vigneshvallavan@virtusa.com::95dcde7f-0d3d-43b2-8ac2-0ffc19e831a3" providerId="AD" clId="Web-{0FB57AAB-C6EE-5237-FDB0-3BBED2DB3F63}" dt="2022-05-19T07:14:41.015" v="170" actId="1076"/>
        <pc:sldMkLst>
          <pc:docMk/>
          <pc:sldMk cId="1636134354" sldId="264"/>
        </pc:sldMkLst>
        <pc:picChg chg="add mod">
          <ac:chgData name="Vignesh Vallavan" userId="S::vigneshvallavan@virtusa.com::95dcde7f-0d3d-43b2-8ac2-0ffc19e831a3" providerId="AD" clId="Web-{0FB57AAB-C6EE-5237-FDB0-3BBED2DB3F63}" dt="2022-05-19T07:12:14.480" v="165" actId="1076"/>
          <ac:picMkLst>
            <pc:docMk/>
            <pc:sldMk cId="1636134354" sldId="264"/>
            <ac:picMk id="2" creationId="{6FB3E58F-DFCD-16E4-CB54-89552AA581D0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14:41.015" v="170" actId="1076"/>
          <ac:picMkLst>
            <pc:docMk/>
            <pc:sldMk cId="1636134354" sldId="264"/>
            <ac:picMk id="3" creationId="{30037E99-5939-3B09-A642-A91A9D91A397}"/>
          </ac:picMkLst>
        </pc:picChg>
      </pc:sldChg>
      <pc:sldChg chg="addSp delSp modSp add mod replId setBg">
        <pc:chgData name="Vignesh Vallavan" userId="S::vigneshvallavan@virtusa.com::95dcde7f-0d3d-43b2-8ac2-0ffc19e831a3" providerId="AD" clId="Web-{0FB57AAB-C6EE-5237-FDB0-3BBED2DB3F63}" dt="2022-05-19T07:06:47.927" v="134" actId="14100"/>
        <pc:sldMkLst>
          <pc:docMk/>
          <pc:sldMk cId="3952555554" sldId="265"/>
        </pc:sldMkLst>
        <pc:spChg chg="add del">
          <ac:chgData name="Vignesh Vallavan" userId="S::vigneshvallavan@virtusa.com::95dcde7f-0d3d-43b2-8ac2-0ffc19e831a3" providerId="AD" clId="Web-{0FB57AAB-C6EE-5237-FDB0-3BBED2DB3F63}" dt="2022-05-19T07:05:33.300" v="121"/>
          <ac:spMkLst>
            <pc:docMk/>
            <pc:sldMk cId="3952555554" sldId="265"/>
            <ac:spMk id="8" creationId="{69D184B2-2226-4E31-BCCB-444330767440}"/>
          </ac:spMkLst>
        </pc:spChg>
        <pc:spChg chg="add del">
          <ac:chgData name="Vignesh Vallavan" userId="S::vigneshvallavan@virtusa.com::95dcde7f-0d3d-43b2-8ac2-0ffc19e831a3" providerId="AD" clId="Web-{0FB57AAB-C6EE-5237-FDB0-3BBED2DB3F63}" dt="2022-05-19T07:05:33.300" v="121"/>
          <ac:spMkLst>
            <pc:docMk/>
            <pc:sldMk cId="3952555554" sldId="265"/>
            <ac:spMk id="10" creationId="{1AC4D4E3-486A-464A-8EC8-D44881097267}"/>
          </ac:spMkLst>
        </pc:spChg>
        <pc:spChg chg="add del">
          <ac:chgData name="Vignesh Vallavan" userId="S::vigneshvallavan@virtusa.com::95dcde7f-0d3d-43b2-8ac2-0ffc19e831a3" providerId="AD" clId="Web-{0FB57AAB-C6EE-5237-FDB0-3BBED2DB3F63}" dt="2022-05-19T07:05:33.300" v="121"/>
          <ac:spMkLst>
            <pc:docMk/>
            <pc:sldMk cId="3952555554" sldId="265"/>
            <ac:spMk id="12" creationId="{864DE13E-58EB-4475-B79C-0D4FC651239B}"/>
          </ac:spMkLst>
        </pc:spChg>
        <pc:picChg chg="add mod">
          <ac:chgData name="Vignesh Vallavan" userId="S::vigneshvallavan@virtusa.com::95dcde7f-0d3d-43b2-8ac2-0ffc19e831a3" providerId="AD" clId="Web-{0FB57AAB-C6EE-5237-FDB0-3BBED2DB3F63}" dt="2022-05-19T07:06:47.927" v="134" actId="14100"/>
          <ac:picMkLst>
            <pc:docMk/>
            <pc:sldMk cId="3952555554" sldId="265"/>
            <ac:picMk id="2" creationId="{FE268DE8-5D59-6D48-69D9-38A29E4FDB14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06:36.426" v="132" actId="1076"/>
          <ac:picMkLst>
            <pc:docMk/>
            <pc:sldMk cId="3952555554" sldId="265"/>
            <ac:picMk id="3" creationId="{9C9AD2D0-E455-D904-EDA4-F75CE17718DE}"/>
          </ac:picMkLst>
        </pc:picChg>
        <pc:cxnChg chg="add del">
          <ac:chgData name="Vignesh Vallavan" userId="S::vigneshvallavan@virtusa.com::95dcde7f-0d3d-43b2-8ac2-0ffc19e831a3" providerId="AD" clId="Web-{0FB57AAB-C6EE-5237-FDB0-3BBED2DB3F63}" dt="2022-05-19T07:05:33.300" v="121"/>
          <ac:cxnSpMkLst>
            <pc:docMk/>
            <pc:sldMk cId="3952555554" sldId="265"/>
            <ac:cxnSpMk id="14" creationId="{02E9B2EE-76CA-47F3-9977-3F2FCB7FD252}"/>
          </ac:cxnSpMkLst>
        </pc:cxnChg>
      </pc:sldChg>
      <pc:sldChg chg="addSp modSp add mod replId setBg">
        <pc:chgData name="Vignesh Vallavan" userId="S::vigneshvallavan@virtusa.com::95dcde7f-0d3d-43b2-8ac2-0ffc19e831a3" providerId="AD" clId="Web-{0FB57AAB-C6EE-5237-FDB0-3BBED2DB3F63}" dt="2022-05-19T07:11:00.682" v="159" actId="1076"/>
        <pc:sldMkLst>
          <pc:docMk/>
          <pc:sldMk cId="323447593" sldId="266"/>
        </pc:sldMkLst>
        <pc:picChg chg="add mod">
          <ac:chgData name="Vignesh Vallavan" userId="S::vigneshvallavan@virtusa.com::95dcde7f-0d3d-43b2-8ac2-0ffc19e831a3" providerId="AD" clId="Web-{0FB57AAB-C6EE-5237-FDB0-3BBED2DB3F63}" dt="2022-05-19T07:10:38.869" v="156" actId="14100"/>
          <ac:picMkLst>
            <pc:docMk/>
            <pc:sldMk cId="323447593" sldId="266"/>
            <ac:picMk id="2" creationId="{158B88AA-BD66-65D6-AF47-916A1B1A9DF5}"/>
          </ac:picMkLst>
        </pc:picChg>
        <pc:picChg chg="add mod">
          <ac:chgData name="Vignesh Vallavan" userId="S::vigneshvallavan@virtusa.com::95dcde7f-0d3d-43b2-8ac2-0ffc19e831a3" providerId="AD" clId="Web-{0FB57AAB-C6EE-5237-FDB0-3BBED2DB3F63}" dt="2022-05-19T07:11:00.682" v="159" actId="1076"/>
          <ac:picMkLst>
            <pc:docMk/>
            <pc:sldMk cId="323447593" sldId="266"/>
            <ac:picMk id="3" creationId="{8E662323-3E46-6143-FB6B-A787B4C166DF}"/>
          </ac:picMkLst>
        </pc:picChg>
      </pc:sldChg>
      <pc:sldChg chg="addSp modSp add replId">
        <pc:chgData name="Vignesh Vallavan" userId="S::vigneshvallavan@virtusa.com::95dcde7f-0d3d-43b2-8ac2-0ffc19e831a3" providerId="AD" clId="Web-{0FB57AAB-C6EE-5237-FDB0-3BBED2DB3F63}" dt="2022-05-19T07:08:09.991" v="140" actId="1076"/>
        <pc:sldMkLst>
          <pc:docMk/>
          <pc:sldMk cId="3773389559" sldId="267"/>
        </pc:sldMkLst>
        <pc:picChg chg="add mod">
          <ac:chgData name="Vignesh Vallavan" userId="S::vigneshvallavan@virtusa.com::95dcde7f-0d3d-43b2-8ac2-0ffc19e831a3" providerId="AD" clId="Web-{0FB57AAB-C6EE-5237-FDB0-3BBED2DB3F63}" dt="2022-05-19T07:08:09.991" v="140" actId="1076"/>
          <ac:picMkLst>
            <pc:docMk/>
            <pc:sldMk cId="3773389559" sldId="267"/>
            <ac:picMk id="2" creationId="{5592FF87-D9EF-E314-3E35-A0891D092778}"/>
          </ac:picMkLst>
        </pc:picChg>
      </pc:sldChg>
      <pc:sldChg chg="add replId">
        <pc:chgData name="Vignesh Vallavan" userId="S::vigneshvallavan@virtusa.com::95dcde7f-0d3d-43b2-8ac2-0ffc19e831a3" providerId="AD" clId="Web-{0FB57AAB-C6EE-5237-FDB0-3BBED2DB3F63}" dt="2022-05-19T07:08:36.116" v="141"/>
        <pc:sldMkLst>
          <pc:docMk/>
          <pc:sldMk cId="1166834380" sldId="268"/>
        </pc:sldMkLst>
      </pc:sldChg>
      <pc:sldChg chg="add replId">
        <pc:chgData name="Vignesh Vallavan" userId="S::vigneshvallavan@virtusa.com::95dcde7f-0d3d-43b2-8ac2-0ffc19e831a3" providerId="AD" clId="Web-{0FB57AAB-C6EE-5237-FDB0-3BBED2DB3F63}" dt="2022-05-19T07:08:36.335" v="142"/>
        <pc:sldMkLst>
          <pc:docMk/>
          <pc:sldMk cId="1656705050" sldId="269"/>
        </pc:sldMkLst>
      </pc:sldChg>
      <pc:sldChg chg="add replId">
        <pc:chgData name="Vignesh Vallavan" userId="S::vigneshvallavan@virtusa.com::95dcde7f-0d3d-43b2-8ac2-0ffc19e831a3" providerId="AD" clId="Web-{0FB57AAB-C6EE-5237-FDB0-3BBED2DB3F63}" dt="2022-05-19T07:08:36.507" v="143"/>
        <pc:sldMkLst>
          <pc:docMk/>
          <pc:sldMk cId="341397398" sldId="270"/>
        </pc:sldMkLst>
      </pc:sldChg>
      <pc:sldChg chg="add replId">
        <pc:chgData name="Vignesh Vallavan" userId="S::vigneshvallavan@virtusa.com::95dcde7f-0d3d-43b2-8ac2-0ffc19e831a3" providerId="AD" clId="Web-{0FB57AAB-C6EE-5237-FDB0-3BBED2DB3F63}" dt="2022-05-19T07:08:36.679" v="144"/>
        <pc:sldMkLst>
          <pc:docMk/>
          <pc:sldMk cId="4019289072" sldId="271"/>
        </pc:sldMkLst>
      </pc:sldChg>
    </pc:docChg>
  </pc:docChgLst>
  <pc:docChgLst>
    <pc:chgData name="Vignesh Vallavan" userId="S::vigneshvallavan@virtusa.com::95dcde7f-0d3d-43b2-8ac2-0ffc19e831a3" providerId="AD" clId="Web-{39C913CB-299D-EEDD-3CB0-11F1B8D58A45}"/>
    <pc:docChg chg="modSld">
      <pc:chgData name="Vignesh Vallavan" userId="S::vigneshvallavan@virtusa.com::95dcde7f-0d3d-43b2-8ac2-0ffc19e831a3" providerId="AD" clId="Web-{39C913CB-299D-EEDD-3CB0-11F1B8D58A45}" dt="2022-05-20T10:30:56.021" v="1" actId="14100"/>
      <pc:docMkLst>
        <pc:docMk/>
      </pc:docMkLst>
      <pc:sldChg chg="modSp">
        <pc:chgData name="Vignesh Vallavan" userId="S::vigneshvallavan@virtusa.com::95dcde7f-0d3d-43b2-8ac2-0ffc19e831a3" providerId="AD" clId="Web-{39C913CB-299D-EEDD-3CB0-11F1B8D58A45}" dt="2022-05-20T10:30:56.021" v="1" actId="14100"/>
        <pc:sldMkLst>
          <pc:docMk/>
          <pc:sldMk cId="1716664011" sldId="326"/>
        </pc:sldMkLst>
        <pc:picChg chg="mod">
          <ac:chgData name="Vignesh Vallavan" userId="S::vigneshvallavan@virtusa.com::95dcde7f-0d3d-43b2-8ac2-0ffc19e831a3" providerId="AD" clId="Web-{39C913CB-299D-EEDD-3CB0-11F1B8D58A45}" dt="2022-05-20T10:30:56.021" v="1" actId="14100"/>
          <ac:picMkLst>
            <pc:docMk/>
            <pc:sldMk cId="1716664011" sldId="326"/>
            <ac:picMk id="2" creationId="{DD1361E5-A874-B763-06B5-719FE060F3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616F04-2F6B-B445-06F1-C8651DB7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79945"/>
              </p:ext>
            </p:extLst>
          </p:nvPr>
        </p:nvGraphicFramePr>
        <p:xfrm>
          <a:off x="457200" y="457200"/>
          <a:ext cx="5591174" cy="59435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38084">
                  <a:extLst>
                    <a:ext uri="{9D8B030D-6E8A-4147-A177-3AD203B41FA5}">
                      <a16:colId xmlns:a16="http://schemas.microsoft.com/office/drawing/2014/main" val="3909759403"/>
                    </a:ext>
                  </a:extLst>
                </a:gridCol>
                <a:gridCol w="2831823">
                  <a:extLst>
                    <a:ext uri="{9D8B030D-6E8A-4147-A177-3AD203B41FA5}">
                      <a16:colId xmlns:a16="http://schemas.microsoft.com/office/drawing/2014/main" val="1223065627"/>
                    </a:ext>
                  </a:extLst>
                </a:gridCol>
                <a:gridCol w="1621267">
                  <a:extLst>
                    <a:ext uri="{9D8B030D-6E8A-4147-A177-3AD203B41FA5}">
                      <a16:colId xmlns:a16="http://schemas.microsoft.com/office/drawing/2014/main" val="1495045616"/>
                    </a:ext>
                  </a:extLst>
                </a:gridCol>
              </a:tblGrid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dirty="0"/>
                        <a:t>SI NO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TOPICS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PAGE NO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904803962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AWS CLI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41171238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2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EC2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4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702077844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3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VPC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15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72414298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4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IAM, STS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29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022774693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COGNITO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32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07152876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6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S3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35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08728553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7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ROUTE 53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46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427540873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LAMBDA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dirty="0"/>
                        <a:t>52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190199951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9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CLOUDFRONT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dirty="0"/>
                        <a:t>60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40606058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10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SQS, SNS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dirty="0"/>
                        <a:t>63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3209559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/>
                        <a:t>11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/>
                        <a:t>DOCKER, ECS, ECR, EKS</a:t>
                      </a:r>
                      <a:endParaRPr lang="en-US" sz="1900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dirty="0"/>
                        <a:t>71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75199225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B3BB71F-0903-9023-3952-B8845D8CC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0764"/>
              </p:ext>
            </p:extLst>
          </p:nvPr>
        </p:nvGraphicFramePr>
        <p:xfrm>
          <a:off x="6143625" y="457200"/>
          <a:ext cx="5591174" cy="59435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38084">
                  <a:extLst>
                    <a:ext uri="{9D8B030D-6E8A-4147-A177-3AD203B41FA5}">
                      <a16:colId xmlns:a16="http://schemas.microsoft.com/office/drawing/2014/main" val="3909759403"/>
                    </a:ext>
                  </a:extLst>
                </a:gridCol>
                <a:gridCol w="2831823">
                  <a:extLst>
                    <a:ext uri="{9D8B030D-6E8A-4147-A177-3AD203B41FA5}">
                      <a16:colId xmlns:a16="http://schemas.microsoft.com/office/drawing/2014/main" val="1223065627"/>
                    </a:ext>
                  </a:extLst>
                </a:gridCol>
                <a:gridCol w="1621267">
                  <a:extLst>
                    <a:ext uri="{9D8B030D-6E8A-4147-A177-3AD203B41FA5}">
                      <a16:colId xmlns:a16="http://schemas.microsoft.com/office/drawing/2014/main" val="1495045616"/>
                    </a:ext>
                  </a:extLst>
                </a:gridCol>
              </a:tblGrid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dirty="0"/>
                        <a:t>SI NO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TOPICS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PAGE NO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904803962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12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ELASTIC BEANSTALK</a:t>
                      </a:r>
                      <a:endParaRPr lang="en-US" sz="1900" b="1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76</a:t>
                      </a:r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41171238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13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CICD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702077844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14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CLOUD FORMATION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72414298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15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DYNAMO DB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022774693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16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API GATEWAY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07152876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17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RDS, ELASTIC CACHE</a:t>
                      </a:r>
                      <a:endParaRPr lang="en-US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308728553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18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1" i="0" u="none" strike="noStrike" noProof="0" dirty="0">
                        <a:latin typeface="Calibri"/>
                      </a:endParaRP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427540873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19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1" i="0" u="none" strike="noStrike" noProof="0" dirty="0">
                        <a:latin typeface="Calibri"/>
                      </a:endParaRP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190199951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20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1" i="0" u="none" strike="noStrike" noProof="0" dirty="0">
                        <a:latin typeface="Calibri"/>
                      </a:endParaRP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40606058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>
                          <a:latin typeface="Calibri"/>
                        </a:rPr>
                        <a:t>21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1" i="0" u="none" strike="noStrike" noProof="0" dirty="0">
                        <a:latin typeface="Calibri"/>
                      </a:endParaRP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2732095599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 dirty="0"/>
                        <a:t>22</a:t>
                      </a:r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1" i="0" u="none" strike="noStrike" noProof="0" dirty="0"/>
                    </a:p>
                  </a:txBody>
                  <a:tcPr marL="95150" marR="95150" marT="47575" marB="47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dirty="0"/>
                    </a:p>
                  </a:txBody>
                  <a:tcPr marL="95150" marR="95150" marT="47575" marB="47575"/>
                </a:tc>
                <a:extLst>
                  <a:ext uri="{0D108BD9-81ED-4DB2-BD59-A6C34878D82A}">
                    <a16:rowId xmlns:a16="http://schemas.microsoft.com/office/drawing/2014/main" val="17519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82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268DE8-5D59-6D48-69D9-38A29E4F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" y="1115219"/>
            <a:ext cx="6113196" cy="4639467"/>
          </a:xfrm>
          <a:prstGeom prst="rect">
            <a:avLst/>
          </a:prstGeom>
        </p:spPr>
      </p:pic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9AD2D0-E455-D904-EDA4-F75CE177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46" y="2582333"/>
            <a:ext cx="6160823" cy="25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592FF87-D9EF-E314-3E35-A0891D09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4" y="43883"/>
            <a:ext cx="10958511" cy="67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8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58B88AA-BD66-65D6-AF47-916A1B1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" y="236803"/>
            <a:ext cx="9768416" cy="4015051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E662323-3E46-6143-FB6B-A787B4C1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4061355"/>
            <a:ext cx="9125477" cy="26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FB3E58F-DFCD-16E4-CB54-89552AA5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" y="213485"/>
            <a:ext cx="7124700" cy="415693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037E99-5939-3B09-A642-A91A9D91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56" y="2295236"/>
            <a:ext cx="4802980" cy="4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4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505DAF-DF99-B360-E02D-3AFA6E14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6" y="173963"/>
            <a:ext cx="6530453" cy="65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916071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/>
              <a:t>VPC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5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324E7B41-EE53-2D19-4F2E-3B298869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1" y="600114"/>
            <a:ext cx="10340453" cy="56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2D179EB-5C24-5EE1-2FF1-9FA1B0D6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60" y="838729"/>
            <a:ext cx="6339415" cy="5728227"/>
          </a:xfrm>
          <a:prstGeom prst="rect">
            <a:avLst/>
          </a:prstGeom>
        </p:spPr>
      </p:pic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A60DACB6-DF46-4A02-F81A-4A48DF21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3" y="840052"/>
            <a:ext cx="5553604" cy="49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0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A55F7B6-E880-73D6-73B9-24C46E22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34521"/>
            <a:ext cx="5291666" cy="478895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D1F0848-1F60-B956-93D3-E16FDC03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52021"/>
            <a:ext cx="5291667" cy="41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3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EDDB0C1-FC0E-D454-310A-A1F635D3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18948"/>
            <a:ext cx="5291666" cy="4220103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15FEDE9-A093-68DD-6CFE-EE179FB2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25562"/>
            <a:ext cx="5291667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/>
              <a:t>AWS CLI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7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3251BBC-AA12-0F37-B82A-50EAD3B0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42" y="1279261"/>
            <a:ext cx="5291666" cy="4299478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48C44F9-8686-794F-5591-AB270E40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2" y="1280584"/>
            <a:ext cx="5291667" cy="42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D6BCDE7-320B-9599-2F7F-373A78DA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2022"/>
            <a:ext cx="5291666" cy="415395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EB71EBF-5372-128E-CFA8-979880BA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71865"/>
            <a:ext cx="5291667" cy="41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6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21A5018-041F-C1F7-CBDB-1A576C95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26" y="179122"/>
            <a:ext cx="9587546" cy="66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CE4550-038E-EE05-1C97-A212D52E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59" y="222660"/>
            <a:ext cx="10308404" cy="65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377F6E-6577-0588-DCFF-DC1A24B0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1" y="70246"/>
            <a:ext cx="11978185" cy="4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5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2FF79C-48B9-DB33-D8BE-F2B02598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342456"/>
            <a:ext cx="11660981" cy="53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2F9AD4-7F73-D4FF-80B4-27C4E1D4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1" y="151982"/>
            <a:ext cx="7554035" cy="67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DFD1343-11DD-7BEE-144A-3F34B88E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7" y="141205"/>
            <a:ext cx="10238095" cy="66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2582AB-70EC-8FBF-573F-1D03276F2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9" y="544106"/>
            <a:ext cx="11443647" cy="35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IAM, STS</a:t>
            </a:r>
          </a:p>
        </p:txBody>
      </p:sp>
    </p:spTree>
    <p:extLst>
      <p:ext uri="{BB962C8B-B14F-4D97-AF65-F5344CB8AC3E}">
        <p14:creationId xmlns:p14="http://schemas.microsoft.com/office/powerpoint/2010/main" val="108328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0238A8-609F-D3D8-2447-EAE2344F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" y="91689"/>
            <a:ext cx="8691347" cy="67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59F42E-FCD1-E1DB-5C84-9B51D751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6" y="401163"/>
            <a:ext cx="11898573" cy="40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71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15E64C3-6DCF-2692-6D41-EED04E1E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6"/>
            <a:ext cx="105612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COGNITO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8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9C1F885-704E-0EAB-C2C5-7AA147D5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67" y="1525323"/>
            <a:ext cx="5291666" cy="4497915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E201A8-6EE7-EEC5-C76F-B8298AED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0" y="654844"/>
            <a:ext cx="6339416" cy="31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BA80E9C-7367-8F22-E15A-B878EFF9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5" y="233100"/>
            <a:ext cx="5404513" cy="64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E2C281-4EC6-CDB6-AB49-4FDEDB2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" y="110023"/>
            <a:ext cx="11732418" cy="65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42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8D686A-BE1B-A92B-52C9-907FA98E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7" y="93983"/>
            <a:ext cx="6393976" cy="67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B639B2-8522-D890-20A3-DD032334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9346"/>
            <a:ext cx="10660856" cy="6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3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57D177-AA3E-01EE-4E0E-98506902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893"/>
            <a:ext cx="11791949" cy="65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916071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/>
              <a:t>AWS EC2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56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1EF9C0-690C-C0D4-5FB0-50373101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526561"/>
            <a:ext cx="11649074" cy="51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6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BABEAC-14A6-7BB7-8A97-BF1A328C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80140"/>
            <a:ext cx="7065168" cy="65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61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6E2E8E-9E74-C330-332A-4AA9E23B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4" y="107977"/>
            <a:ext cx="9672637" cy="64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4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64573AA-2C7E-7D0E-CA4F-10836366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3376"/>
            <a:ext cx="6446043" cy="64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47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4ADD1E-F033-6C50-2374-382DF1C3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11231"/>
            <a:ext cx="11875293" cy="46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1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0C10F6A-012E-2C58-FC89-0DF818E2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" y="66370"/>
            <a:ext cx="8029574" cy="67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64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ROUTE 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74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21523CE-3D76-4AE9-0CCA-19D0C135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-1929"/>
            <a:ext cx="11137106" cy="68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1D3453-0A6A-71AB-A104-408F8B5D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9" y="114232"/>
            <a:ext cx="11922918" cy="50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6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AE86F9-EF50-EB48-CFB9-60290EAA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9" y="206117"/>
            <a:ext cx="11125199" cy="63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46C17B-D959-182A-A140-4E08A2FB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7" y="168168"/>
            <a:ext cx="6315074" cy="64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68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D75452-A71E-2EF2-E67C-7C91AF63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" y="183835"/>
            <a:ext cx="11649074" cy="3942394"/>
          </a:xfrm>
          <a:prstGeom prst="rect">
            <a:avLst/>
          </a:prstGeom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E676C7-AB9B-E4E7-E305-C554ADC6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" y="4139475"/>
            <a:ext cx="11720512" cy="19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2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map&#10;&#10;Description automatically generated">
            <a:extLst>
              <a:ext uri="{FF2B5EF4-FFF2-40B4-BE49-F238E27FC236}">
                <a16:creationId xmlns:a16="http://schemas.microsoft.com/office/drawing/2014/main" id="{7DC3A51E-27EB-BA3E-7DBB-4BF62B54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" y="219892"/>
            <a:ext cx="11803856" cy="52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6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4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2DB252-133F-8BEC-99D9-C38256BA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4" y="147153"/>
            <a:ext cx="8374856" cy="3634757"/>
          </a:xfrm>
          <a:prstGeom prst="rect">
            <a:avLst/>
          </a:prstGeom>
        </p:spPr>
      </p:pic>
      <p:pic>
        <p:nvPicPr>
          <p:cNvPr id="3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F1BD90B2-CDB5-D33B-47BB-B1D3A1F1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4" y="3791376"/>
            <a:ext cx="7017543" cy="30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1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146CE16-EFB4-5EAC-533D-87C9E7C4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4756"/>
            <a:ext cx="5017293" cy="3657674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B7E8E28-2C7A-52E7-C1A3-8FD587B0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32" y="1455488"/>
            <a:ext cx="8934448" cy="46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296FB9-C64B-37BB-3BC9-45C1FD6C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93097"/>
            <a:ext cx="11815762" cy="49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052757-7FB9-025B-202A-316AD559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14723"/>
            <a:ext cx="10934699" cy="65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1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BED501-D1E0-93C4-19F2-083A8818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" y="159197"/>
            <a:ext cx="9601200" cy="64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0CB435-4570-26CD-AAB7-286C6143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3390"/>
            <a:ext cx="7672387" cy="66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3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78DE49-48C6-F6ED-91BC-331447B2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9" y="81960"/>
            <a:ext cx="7172323" cy="67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7E05C7-AB44-8932-57A2-B9295D49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140713"/>
            <a:ext cx="10922793" cy="67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3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CLOUDFRONT</a:t>
            </a:r>
          </a:p>
        </p:txBody>
      </p:sp>
    </p:spTree>
    <p:extLst>
      <p:ext uri="{BB962C8B-B14F-4D97-AF65-F5344CB8AC3E}">
        <p14:creationId xmlns:p14="http://schemas.microsoft.com/office/powerpoint/2010/main" val="904702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BDB71677-1887-112A-7712-87BFD2AB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2863"/>
            <a:ext cx="9886949" cy="66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4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B328B8A-37F6-97EC-C160-36C462F9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8435"/>
            <a:ext cx="8493918" cy="67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0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SQS, SNS</a:t>
            </a:r>
          </a:p>
        </p:txBody>
      </p:sp>
    </p:spTree>
    <p:extLst>
      <p:ext uri="{BB962C8B-B14F-4D97-AF65-F5344CB8AC3E}">
        <p14:creationId xmlns:p14="http://schemas.microsoft.com/office/powerpoint/2010/main" val="3446453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13EF520-3521-49F4-C4D5-CCF7E583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82645"/>
            <a:ext cx="7458073" cy="66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89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B4A654D1-49C7-6B28-0FB1-7837741E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" y="374385"/>
            <a:ext cx="6613258" cy="3882758"/>
          </a:xfrm>
          <a:prstGeom prst="rect">
            <a:avLst/>
          </a:prstGeom>
        </p:spPr>
      </p:pic>
      <p:pic>
        <p:nvPicPr>
          <p:cNvPr id="3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1B0CC7FB-03AD-4332-D3E8-BF00623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22" y="3865563"/>
            <a:ext cx="6910916" cy="29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0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C27645E-A4BF-4482-48A1-6ED0FE0A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04" y="86183"/>
            <a:ext cx="9432419" cy="66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8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6B28C4-9404-9643-306B-584419F4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6959"/>
            <a:ext cx="11887199" cy="66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0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CF523A9-43A0-C985-5567-5A463F65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9" y="78271"/>
            <a:ext cx="8225050" cy="67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3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C517C3-4818-3126-50F7-E0AC14D2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4" y="76376"/>
            <a:ext cx="11649074" cy="66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7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41537E-9311-AE03-A8FE-60DAC652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" y="-56974"/>
            <a:ext cx="12184856" cy="4889597"/>
          </a:xfrm>
          <a:prstGeom prst="rect">
            <a:avLst/>
          </a:prstGeom>
        </p:spPr>
      </p:pic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BEF339-2AF5-8F89-384B-EF0C691E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" y="4763786"/>
            <a:ext cx="12091915" cy="20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51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69D22-1CD2-6D73-6BA8-AA84999D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" y="3445"/>
            <a:ext cx="10160793" cy="685110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DA646F3-3EFB-3A3C-6198-6568115B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8" y="2545963"/>
            <a:ext cx="8482011" cy="17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7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DOCKER, ECS, ECR, 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6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B238A450-E6A9-287B-8587-64BF4A52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6" y="-661"/>
            <a:ext cx="7862887" cy="68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395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EF50FF1-5B8C-138C-D2C7-FECDE6A8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31572"/>
            <a:ext cx="6446570" cy="4382820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35FC85-05DF-6478-39CD-1DC348DA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53" y="1715823"/>
            <a:ext cx="5767916" cy="32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36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BC9547-EA2D-E2B6-884E-3C776A67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4" y="297047"/>
            <a:ext cx="11922918" cy="550190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67E125D-B723-41B3-1C55-98A7E869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06" y="3025840"/>
            <a:ext cx="4624387" cy="35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90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53703510-2A4A-5834-6FB2-BC228F19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88996"/>
            <a:ext cx="6243636" cy="2155632"/>
          </a:xfrm>
          <a:prstGeom prst="rect">
            <a:avLst/>
          </a:prstGeom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52976B6-58E8-7D2F-8783-BEE048FB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4381798"/>
            <a:ext cx="11851481" cy="236874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D7B9A4F-1D7E-7723-176E-A052FACF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4" y="2288619"/>
            <a:ext cx="9601197" cy="20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8E5F4-90F7-330B-FBDB-E6D21A3C8186}"/>
              </a:ext>
            </a:extLst>
          </p:cNvPr>
          <p:cNvSpPr txBox="1"/>
          <p:nvPr/>
        </p:nvSpPr>
        <p:spPr>
          <a:xfrm>
            <a:off x="3530221" y="2563504"/>
            <a:ext cx="512018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cs typeface="Calibri"/>
              </a:rPr>
              <a:t>ELASTIC BEANSTALK</a:t>
            </a:r>
          </a:p>
        </p:txBody>
      </p:sp>
    </p:spTree>
    <p:extLst>
      <p:ext uri="{BB962C8B-B14F-4D97-AF65-F5344CB8AC3E}">
        <p14:creationId xmlns:p14="http://schemas.microsoft.com/office/powerpoint/2010/main" val="2007985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D1361E5-A874-B763-06B5-719FE06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" y="-2847"/>
            <a:ext cx="8645322" cy="68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64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799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23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FDA0D6-E7E3-B313-457B-593205B9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4" y="115841"/>
            <a:ext cx="8020334" cy="331673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AF74ED0-EB67-2D6F-345F-0478A2E5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9" y="3533863"/>
            <a:ext cx="5945981" cy="33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4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419A2-BF94-BE22-6850-97C4C9E6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130380"/>
            <a:ext cx="6598692" cy="66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538</cp:revision>
  <dcterms:created xsi:type="dcterms:W3CDTF">2022-05-19T06:36:31Z</dcterms:created>
  <dcterms:modified xsi:type="dcterms:W3CDTF">2022-05-20T10:30:56Z</dcterms:modified>
</cp:coreProperties>
</file>